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0693400" cy="7562850"/>
  <p:notesSz cx="10693400" cy="7562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34" y="-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15"/>
              </a:lnSpc>
            </a:pPr>
            <a:r>
              <a:rPr sz="1100" spc="-5" dirty="0"/>
              <a:t>COD.</a:t>
            </a:r>
            <a:r>
              <a:rPr sz="1100" spc="-40" dirty="0"/>
              <a:t> </a:t>
            </a:r>
            <a:r>
              <a:rPr spc="-5" dirty="0"/>
              <a:t>1793990</a:t>
            </a:r>
            <a:endParaRPr sz="110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15"/>
              </a:lnSpc>
            </a:pPr>
            <a:r>
              <a:rPr sz="1100" spc="-5" dirty="0"/>
              <a:t>COD.</a:t>
            </a:r>
            <a:r>
              <a:rPr sz="1100" spc="-40" dirty="0"/>
              <a:t> </a:t>
            </a:r>
            <a:r>
              <a:rPr spc="-5" dirty="0"/>
              <a:t>1793990</a:t>
            </a:r>
            <a:endParaRPr sz="110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15"/>
              </a:lnSpc>
            </a:pPr>
            <a:r>
              <a:rPr sz="1100" spc="-5" dirty="0"/>
              <a:t>COD.</a:t>
            </a:r>
            <a:r>
              <a:rPr sz="1100" spc="-40" dirty="0"/>
              <a:t> </a:t>
            </a:r>
            <a:r>
              <a:rPr spc="-5" dirty="0"/>
              <a:t>1793990</a:t>
            </a:r>
            <a:endParaRPr sz="110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15"/>
              </a:lnSpc>
            </a:pPr>
            <a:r>
              <a:rPr sz="1100" spc="-5" dirty="0"/>
              <a:t>COD.</a:t>
            </a:r>
            <a:r>
              <a:rPr sz="1100" spc="-40" dirty="0"/>
              <a:t> </a:t>
            </a:r>
            <a:r>
              <a:rPr spc="-5" dirty="0"/>
              <a:t>1793990</a:t>
            </a:r>
            <a:endParaRPr sz="110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15"/>
              </a:lnSpc>
            </a:pPr>
            <a:r>
              <a:rPr sz="1100" spc="-5" dirty="0"/>
              <a:t>COD.</a:t>
            </a:r>
            <a:r>
              <a:rPr sz="1100" spc="-40" dirty="0"/>
              <a:t> </a:t>
            </a:r>
            <a:r>
              <a:rPr spc="-5" dirty="0"/>
              <a:t>1793990</a:t>
            </a:r>
            <a:endParaRPr sz="110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92347" y="198512"/>
            <a:ext cx="1646864" cy="29133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9344241" y="7245632"/>
            <a:ext cx="1010284" cy="1943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15"/>
              </a:lnSpc>
            </a:pPr>
            <a:r>
              <a:rPr sz="1100" spc="-5" dirty="0"/>
              <a:t>COD.</a:t>
            </a:r>
            <a:r>
              <a:rPr sz="1100" spc="-40" dirty="0"/>
              <a:t> </a:t>
            </a:r>
            <a:r>
              <a:rPr spc="-5" dirty="0"/>
              <a:t>1793990</a:t>
            </a:r>
            <a:endParaRPr sz="110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26" Type="http://schemas.openxmlformats.org/officeDocument/2006/relationships/image" Target="../media/image26.png"/><Relationship Id="rId39" Type="http://schemas.openxmlformats.org/officeDocument/2006/relationships/image" Target="../media/image39.png"/><Relationship Id="rId21" Type="http://schemas.openxmlformats.org/officeDocument/2006/relationships/image" Target="../media/image21.png"/><Relationship Id="rId34" Type="http://schemas.openxmlformats.org/officeDocument/2006/relationships/image" Target="../media/image34.png"/><Relationship Id="rId42" Type="http://schemas.openxmlformats.org/officeDocument/2006/relationships/image" Target="../media/image42.png"/><Relationship Id="rId47" Type="http://schemas.openxmlformats.org/officeDocument/2006/relationships/image" Target="../media/image47.png"/><Relationship Id="rId50" Type="http://schemas.openxmlformats.org/officeDocument/2006/relationships/image" Target="../media/image50.png"/><Relationship Id="rId55" Type="http://schemas.openxmlformats.org/officeDocument/2006/relationships/image" Target="../media/image55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5" Type="http://schemas.openxmlformats.org/officeDocument/2006/relationships/image" Target="../media/image25.png"/><Relationship Id="rId33" Type="http://schemas.openxmlformats.org/officeDocument/2006/relationships/image" Target="../media/image33.png"/><Relationship Id="rId38" Type="http://schemas.openxmlformats.org/officeDocument/2006/relationships/image" Target="../media/image38.png"/><Relationship Id="rId46" Type="http://schemas.openxmlformats.org/officeDocument/2006/relationships/image" Target="../media/image46.png"/><Relationship Id="rId59" Type="http://schemas.openxmlformats.org/officeDocument/2006/relationships/image" Target="../media/image59.png"/><Relationship Id="rId2" Type="http://schemas.openxmlformats.org/officeDocument/2006/relationships/image" Target="../media/image2.pn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29" Type="http://schemas.openxmlformats.org/officeDocument/2006/relationships/image" Target="../media/image29.png"/><Relationship Id="rId41" Type="http://schemas.openxmlformats.org/officeDocument/2006/relationships/image" Target="../media/image41.png"/><Relationship Id="rId54" Type="http://schemas.openxmlformats.org/officeDocument/2006/relationships/image" Target="../media/image54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24" Type="http://schemas.openxmlformats.org/officeDocument/2006/relationships/image" Target="../media/image24.png"/><Relationship Id="rId32" Type="http://schemas.openxmlformats.org/officeDocument/2006/relationships/image" Target="../media/image32.png"/><Relationship Id="rId37" Type="http://schemas.openxmlformats.org/officeDocument/2006/relationships/image" Target="../media/image37.png"/><Relationship Id="rId40" Type="http://schemas.openxmlformats.org/officeDocument/2006/relationships/image" Target="../media/image40.png"/><Relationship Id="rId45" Type="http://schemas.openxmlformats.org/officeDocument/2006/relationships/image" Target="../media/image45.png"/><Relationship Id="rId53" Type="http://schemas.openxmlformats.org/officeDocument/2006/relationships/image" Target="../media/image53.png"/><Relationship Id="rId58" Type="http://schemas.openxmlformats.org/officeDocument/2006/relationships/image" Target="../media/image58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28" Type="http://schemas.openxmlformats.org/officeDocument/2006/relationships/image" Target="../media/image28.png"/><Relationship Id="rId36" Type="http://schemas.openxmlformats.org/officeDocument/2006/relationships/image" Target="../media/image36.png"/><Relationship Id="rId49" Type="http://schemas.openxmlformats.org/officeDocument/2006/relationships/image" Target="../media/image49.png"/><Relationship Id="rId57" Type="http://schemas.openxmlformats.org/officeDocument/2006/relationships/image" Target="../media/image57.png"/><Relationship Id="rId10" Type="http://schemas.openxmlformats.org/officeDocument/2006/relationships/image" Target="../media/image10.jpeg"/><Relationship Id="rId19" Type="http://schemas.openxmlformats.org/officeDocument/2006/relationships/image" Target="../media/image19.png"/><Relationship Id="rId31" Type="http://schemas.openxmlformats.org/officeDocument/2006/relationships/image" Target="../media/image31.png"/><Relationship Id="rId44" Type="http://schemas.openxmlformats.org/officeDocument/2006/relationships/image" Target="../media/image44.png"/><Relationship Id="rId52" Type="http://schemas.openxmlformats.org/officeDocument/2006/relationships/image" Target="../media/image52.png"/><Relationship Id="rId60" Type="http://schemas.openxmlformats.org/officeDocument/2006/relationships/image" Target="../media/image6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Relationship Id="rId27" Type="http://schemas.openxmlformats.org/officeDocument/2006/relationships/image" Target="../media/image27.png"/><Relationship Id="rId30" Type="http://schemas.openxmlformats.org/officeDocument/2006/relationships/image" Target="../media/image30.png"/><Relationship Id="rId35" Type="http://schemas.openxmlformats.org/officeDocument/2006/relationships/image" Target="../media/image35.png"/><Relationship Id="rId43" Type="http://schemas.openxmlformats.org/officeDocument/2006/relationships/image" Target="../media/image43.png"/><Relationship Id="rId48" Type="http://schemas.openxmlformats.org/officeDocument/2006/relationships/image" Target="../media/image48.png"/><Relationship Id="rId56" Type="http://schemas.openxmlformats.org/officeDocument/2006/relationships/image" Target="../media/image56.png"/><Relationship Id="rId8" Type="http://schemas.openxmlformats.org/officeDocument/2006/relationships/image" Target="../media/image8.png"/><Relationship Id="rId51" Type="http://schemas.openxmlformats.org/officeDocument/2006/relationships/image" Target="../media/image51.png"/><Relationship Id="rId3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561734" y="264960"/>
            <a:ext cx="2665488" cy="48033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408857" y="323748"/>
            <a:ext cx="48260" cy="30480"/>
          </a:xfrm>
          <a:custGeom>
            <a:avLst/>
            <a:gdLst/>
            <a:ahLst/>
            <a:cxnLst/>
            <a:rect l="l" t="t" r="r" b="b"/>
            <a:pathLst>
              <a:path w="48260" h="30479">
                <a:moveTo>
                  <a:pt x="48234" y="17691"/>
                </a:moveTo>
                <a:lnTo>
                  <a:pt x="48234" y="10452"/>
                </a:lnTo>
                <a:lnTo>
                  <a:pt x="46697" y="6921"/>
                </a:lnTo>
                <a:lnTo>
                  <a:pt x="40449" y="1371"/>
                </a:lnTo>
                <a:lnTo>
                  <a:pt x="35661" y="38"/>
                </a:lnTo>
                <a:lnTo>
                  <a:pt x="0" y="0"/>
                </a:lnTo>
                <a:lnTo>
                  <a:pt x="0" y="30073"/>
                </a:lnTo>
                <a:lnTo>
                  <a:pt x="31343" y="30073"/>
                </a:lnTo>
                <a:lnTo>
                  <a:pt x="35661" y="29502"/>
                </a:lnTo>
                <a:lnTo>
                  <a:pt x="41871" y="27216"/>
                </a:lnTo>
                <a:lnTo>
                  <a:pt x="44221" y="25400"/>
                </a:lnTo>
                <a:lnTo>
                  <a:pt x="47434" y="20396"/>
                </a:lnTo>
                <a:lnTo>
                  <a:pt x="48234" y="17691"/>
                </a:lnTo>
                <a:close/>
              </a:path>
            </a:pathLst>
          </a:custGeom>
          <a:solidFill>
            <a:srgbClr val="F8F8F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331794" y="272097"/>
            <a:ext cx="1936750" cy="176530"/>
          </a:xfrm>
          <a:custGeom>
            <a:avLst/>
            <a:gdLst/>
            <a:ahLst/>
            <a:cxnLst/>
            <a:rect l="l" t="t" r="r" b="b"/>
            <a:pathLst>
              <a:path w="1936750" h="176529">
                <a:moveTo>
                  <a:pt x="1936483" y="176504"/>
                </a:moveTo>
                <a:lnTo>
                  <a:pt x="1936483" y="0"/>
                </a:lnTo>
                <a:lnTo>
                  <a:pt x="0" y="0"/>
                </a:lnTo>
                <a:lnTo>
                  <a:pt x="0" y="176504"/>
                </a:lnTo>
                <a:lnTo>
                  <a:pt x="65036" y="176504"/>
                </a:lnTo>
                <a:lnTo>
                  <a:pt x="65036" y="41579"/>
                </a:lnTo>
                <a:lnTo>
                  <a:pt x="113436" y="41579"/>
                </a:lnTo>
                <a:lnTo>
                  <a:pt x="137693" y="61391"/>
                </a:lnTo>
                <a:lnTo>
                  <a:pt x="137693" y="120828"/>
                </a:lnTo>
                <a:lnTo>
                  <a:pt x="145148" y="132499"/>
                </a:lnTo>
                <a:lnTo>
                  <a:pt x="145148" y="176504"/>
                </a:lnTo>
                <a:lnTo>
                  <a:pt x="156819" y="176504"/>
                </a:lnTo>
                <a:lnTo>
                  <a:pt x="156819" y="41579"/>
                </a:lnTo>
                <a:lnTo>
                  <a:pt x="222529" y="41579"/>
                </a:lnTo>
                <a:lnTo>
                  <a:pt x="222529" y="121767"/>
                </a:lnTo>
                <a:lnTo>
                  <a:pt x="224650" y="121767"/>
                </a:lnTo>
                <a:lnTo>
                  <a:pt x="224650" y="176504"/>
                </a:lnTo>
                <a:lnTo>
                  <a:pt x="241884" y="176504"/>
                </a:lnTo>
                <a:lnTo>
                  <a:pt x="241884" y="41579"/>
                </a:lnTo>
                <a:lnTo>
                  <a:pt x="303225" y="41579"/>
                </a:lnTo>
                <a:lnTo>
                  <a:pt x="303225" y="176504"/>
                </a:lnTo>
                <a:lnTo>
                  <a:pt x="1936483" y="176504"/>
                </a:lnTo>
                <a:close/>
              </a:path>
              <a:path w="1936750" h="176529">
                <a:moveTo>
                  <a:pt x="145148" y="176504"/>
                </a:moveTo>
                <a:lnTo>
                  <a:pt x="145148" y="132499"/>
                </a:lnTo>
                <a:lnTo>
                  <a:pt x="130009" y="132499"/>
                </a:lnTo>
                <a:lnTo>
                  <a:pt x="117995" y="113576"/>
                </a:lnTo>
                <a:lnTo>
                  <a:pt x="114477" y="108127"/>
                </a:lnTo>
                <a:lnTo>
                  <a:pt x="111582" y="103936"/>
                </a:lnTo>
                <a:lnTo>
                  <a:pt x="109296" y="101066"/>
                </a:lnTo>
                <a:lnTo>
                  <a:pt x="107022" y="98158"/>
                </a:lnTo>
                <a:lnTo>
                  <a:pt x="94119" y="92125"/>
                </a:lnTo>
                <a:lnTo>
                  <a:pt x="77050" y="92125"/>
                </a:lnTo>
                <a:lnTo>
                  <a:pt x="77050" y="132499"/>
                </a:lnTo>
                <a:lnTo>
                  <a:pt x="65036" y="132499"/>
                </a:lnTo>
                <a:lnTo>
                  <a:pt x="65036" y="176504"/>
                </a:lnTo>
                <a:lnTo>
                  <a:pt x="145148" y="176504"/>
                </a:lnTo>
                <a:close/>
              </a:path>
              <a:path w="1936750" h="176529">
                <a:moveTo>
                  <a:pt x="137693" y="120828"/>
                </a:moveTo>
                <a:lnTo>
                  <a:pt x="137693" y="72847"/>
                </a:lnTo>
                <a:lnTo>
                  <a:pt x="135623" y="78270"/>
                </a:lnTo>
                <a:lnTo>
                  <a:pt x="127266" y="87109"/>
                </a:lnTo>
                <a:lnTo>
                  <a:pt x="120802" y="89928"/>
                </a:lnTo>
                <a:lnTo>
                  <a:pt x="112090" y="91135"/>
                </a:lnTo>
                <a:lnTo>
                  <a:pt x="115277" y="92659"/>
                </a:lnTo>
                <a:lnTo>
                  <a:pt x="117690" y="94157"/>
                </a:lnTo>
                <a:lnTo>
                  <a:pt x="122859" y="98882"/>
                </a:lnTo>
                <a:lnTo>
                  <a:pt x="126187" y="102920"/>
                </a:lnTo>
                <a:lnTo>
                  <a:pt x="129336" y="107746"/>
                </a:lnTo>
                <a:lnTo>
                  <a:pt x="137693" y="120828"/>
                </a:lnTo>
                <a:close/>
              </a:path>
              <a:path w="1936750" h="176529">
                <a:moveTo>
                  <a:pt x="224650" y="176504"/>
                </a:moveTo>
                <a:lnTo>
                  <a:pt x="224650" y="132499"/>
                </a:lnTo>
                <a:lnTo>
                  <a:pt x="156819" y="132499"/>
                </a:lnTo>
                <a:lnTo>
                  <a:pt x="156819" y="176504"/>
                </a:lnTo>
                <a:lnTo>
                  <a:pt x="224650" y="176504"/>
                </a:lnTo>
                <a:close/>
              </a:path>
              <a:path w="1936750" h="176529">
                <a:moveTo>
                  <a:pt x="222529" y="121767"/>
                </a:moveTo>
                <a:lnTo>
                  <a:pt x="222529" y="52311"/>
                </a:lnTo>
                <a:lnTo>
                  <a:pt x="168833" y="52311"/>
                </a:lnTo>
                <a:lnTo>
                  <a:pt x="168833" y="80149"/>
                </a:lnTo>
                <a:lnTo>
                  <a:pt x="219125" y="80149"/>
                </a:lnTo>
                <a:lnTo>
                  <a:pt x="219125" y="121767"/>
                </a:lnTo>
                <a:lnTo>
                  <a:pt x="222529" y="121767"/>
                </a:lnTo>
                <a:close/>
              </a:path>
              <a:path w="1936750" h="176529">
                <a:moveTo>
                  <a:pt x="219125" y="121767"/>
                </a:moveTo>
                <a:lnTo>
                  <a:pt x="219125" y="90817"/>
                </a:lnTo>
                <a:lnTo>
                  <a:pt x="168833" y="90817"/>
                </a:lnTo>
                <a:lnTo>
                  <a:pt x="168833" y="121767"/>
                </a:lnTo>
                <a:lnTo>
                  <a:pt x="219125" y="121767"/>
                </a:lnTo>
                <a:close/>
              </a:path>
              <a:path w="1936750" h="176529">
                <a:moveTo>
                  <a:pt x="296570" y="176504"/>
                </a:moveTo>
                <a:lnTo>
                  <a:pt x="296570" y="91198"/>
                </a:lnTo>
                <a:lnTo>
                  <a:pt x="253923" y="91198"/>
                </a:lnTo>
                <a:lnTo>
                  <a:pt x="253923" y="132499"/>
                </a:lnTo>
                <a:lnTo>
                  <a:pt x="241884" y="132499"/>
                </a:lnTo>
                <a:lnTo>
                  <a:pt x="241884" y="176504"/>
                </a:lnTo>
                <a:lnTo>
                  <a:pt x="296570" y="176504"/>
                </a:lnTo>
                <a:close/>
              </a:path>
              <a:path w="1936750" h="176529">
                <a:moveTo>
                  <a:pt x="303225" y="176504"/>
                </a:moveTo>
                <a:lnTo>
                  <a:pt x="303225" y="52311"/>
                </a:lnTo>
                <a:lnTo>
                  <a:pt x="253923" y="52311"/>
                </a:lnTo>
                <a:lnTo>
                  <a:pt x="253923" y="80467"/>
                </a:lnTo>
                <a:lnTo>
                  <a:pt x="296570" y="80467"/>
                </a:lnTo>
                <a:lnTo>
                  <a:pt x="296570" y="176504"/>
                </a:lnTo>
                <a:lnTo>
                  <a:pt x="303225" y="176504"/>
                </a:lnTo>
                <a:close/>
              </a:path>
            </a:pathLst>
          </a:custGeom>
          <a:solidFill>
            <a:srgbClr val="F8F8F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246173" y="370497"/>
            <a:ext cx="36195" cy="41275"/>
          </a:xfrm>
          <a:custGeom>
            <a:avLst/>
            <a:gdLst/>
            <a:ahLst/>
            <a:cxnLst/>
            <a:rect l="l" t="t" r="r" b="b"/>
            <a:pathLst>
              <a:path w="36195" h="41275">
                <a:moveTo>
                  <a:pt x="35890" y="27139"/>
                </a:moveTo>
                <a:lnTo>
                  <a:pt x="35890" y="14414"/>
                </a:lnTo>
                <a:lnTo>
                  <a:pt x="34201" y="9347"/>
                </a:lnTo>
                <a:lnTo>
                  <a:pt x="27355" y="1879"/>
                </a:lnTo>
                <a:lnTo>
                  <a:pt x="23342" y="29"/>
                </a:lnTo>
                <a:lnTo>
                  <a:pt x="13525" y="0"/>
                </a:lnTo>
                <a:lnTo>
                  <a:pt x="9207" y="2019"/>
                </a:lnTo>
                <a:lnTo>
                  <a:pt x="1841" y="10083"/>
                </a:lnTo>
                <a:lnTo>
                  <a:pt x="0" y="15290"/>
                </a:lnTo>
                <a:lnTo>
                  <a:pt x="0" y="27444"/>
                </a:lnTo>
                <a:lnTo>
                  <a:pt x="1752" y="32118"/>
                </a:lnTo>
                <a:lnTo>
                  <a:pt x="8737" y="39319"/>
                </a:lnTo>
                <a:lnTo>
                  <a:pt x="13030" y="41097"/>
                </a:lnTo>
                <a:lnTo>
                  <a:pt x="23342" y="41097"/>
                </a:lnTo>
                <a:lnTo>
                  <a:pt x="27571" y="39319"/>
                </a:lnTo>
                <a:lnTo>
                  <a:pt x="34239" y="32118"/>
                </a:lnTo>
                <a:lnTo>
                  <a:pt x="35890" y="27139"/>
                </a:lnTo>
                <a:close/>
              </a:path>
            </a:pathLst>
          </a:custGeom>
          <a:solidFill>
            <a:srgbClr val="F8F8F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783512" y="403225"/>
            <a:ext cx="36195" cy="41275"/>
          </a:xfrm>
          <a:custGeom>
            <a:avLst/>
            <a:gdLst/>
            <a:ahLst/>
            <a:cxnLst/>
            <a:rect l="l" t="t" r="r" b="b"/>
            <a:pathLst>
              <a:path w="36195" h="41275">
                <a:moveTo>
                  <a:pt x="35763" y="26631"/>
                </a:moveTo>
                <a:lnTo>
                  <a:pt x="35763" y="13906"/>
                </a:lnTo>
                <a:lnTo>
                  <a:pt x="34074" y="8965"/>
                </a:lnTo>
                <a:lnTo>
                  <a:pt x="27406" y="1790"/>
                </a:lnTo>
                <a:lnTo>
                  <a:pt x="23253" y="26"/>
                </a:lnTo>
                <a:lnTo>
                  <a:pt x="13055" y="0"/>
                </a:lnTo>
                <a:lnTo>
                  <a:pt x="8775" y="1790"/>
                </a:lnTo>
                <a:lnTo>
                  <a:pt x="1752" y="8978"/>
                </a:lnTo>
                <a:lnTo>
                  <a:pt x="0" y="13690"/>
                </a:lnTo>
                <a:lnTo>
                  <a:pt x="0" y="23355"/>
                </a:lnTo>
                <a:lnTo>
                  <a:pt x="15328" y="41224"/>
                </a:lnTo>
                <a:lnTo>
                  <a:pt x="23253" y="41224"/>
                </a:lnTo>
                <a:lnTo>
                  <a:pt x="27292" y="39331"/>
                </a:lnTo>
                <a:lnTo>
                  <a:pt x="34074" y="31762"/>
                </a:lnTo>
                <a:lnTo>
                  <a:pt x="35763" y="26631"/>
                </a:lnTo>
                <a:close/>
              </a:path>
            </a:pathLst>
          </a:custGeom>
          <a:solidFill>
            <a:srgbClr val="F8F8F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330512" y="1223462"/>
            <a:ext cx="86360" cy="2863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700" b="1" dirty="0">
                <a:solidFill>
                  <a:srgbClr val="231F20"/>
                </a:solidFill>
                <a:latin typeface="Arial"/>
                <a:cs typeface="Arial"/>
              </a:rPr>
              <a:t>i</a:t>
            </a:r>
            <a:endParaRPr sz="17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30512" y="4176961"/>
            <a:ext cx="86360" cy="2863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700" b="1" dirty="0">
                <a:solidFill>
                  <a:srgbClr val="231F20"/>
                </a:solidFill>
                <a:latin typeface="Arial"/>
                <a:cs typeface="Arial"/>
              </a:rPr>
              <a:t>i</a:t>
            </a:r>
            <a:endParaRPr sz="17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609126" y="4439352"/>
            <a:ext cx="15367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solidFill>
                  <a:srgbClr val="97999C"/>
                </a:solidFill>
                <a:latin typeface="Arial"/>
                <a:cs typeface="Arial"/>
              </a:rPr>
              <a:t>C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 rot="10800000">
            <a:off x="3128381" y="4480511"/>
            <a:ext cx="218725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95"/>
              </a:lnSpc>
            </a:pPr>
            <a:r>
              <a:rPr sz="1400" spc="-10" dirty="0">
                <a:solidFill>
                  <a:srgbClr val="97999C"/>
                </a:solidFill>
                <a:latin typeface="Arial"/>
                <a:cs typeface="Arial"/>
              </a:rPr>
              <a:t>H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476779" y="6690855"/>
            <a:ext cx="878840" cy="4057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R="5080" algn="r">
              <a:lnSpc>
                <a:spcPts val="1500"/>
              </a:lnSpc>
              <a:spcBef>
                <a:spcPts val="90"/>
              </a:spcBef>
            </a:pPr>
            <a:r>
              <a:rPr sz="1400" spc="-5" dirty="0">
                <a:solidFill>
                  <a:srgbClr val="97999C"/>
                </a:solidFill>
                <a:latin typeface="Arial"/>
                <a:cs typeface="Arial"/>
              </a:rPr>
              <a:t>Hot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ts val="1500"/>
              </a:lnSpc>
            </a:pPr>
            <a:r>
              <a:rPr sz="1400" spc="-5" dirty="0">
                <a:solidFill>
                  <a:srgbClr val="97999C"/>
                </a:solidFill>
                <a:latin typeface="Arial"/>
                <a:cs typeface="Arial"/>
              </a:rPr>
              <a:t>Cold</a:t>
            </a:r>
            <a:endParaRPr sz="1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554173" y="3450001"/>
            <a:ext cx="500380" cy="19939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1100" spc="20" dirty="0">
                <a:solidFill>
                  <a:srgbClr val="97999C"/>
                </a:solidFill>
                <a:latin typeface="Arial"/>
                <a:cs typeface="Arial"/>
              </a:rPr>
              <a:t>max.28</a:t>
            </a:r>
            <a:endParaRPr sz="11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631450" y="1632238"/>
            <a:ext cx="581025" cy="19939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1100" spc="20" dirty="0">
                <a:solidFill>
                  <a:srgbClr val="97999C"/>
                </a:solidFill>
                <a:latin typeface="Arial"/>
                <a:cs typeface="Arial"/>
              </a:rPr>
              <a:t>max.350</a:t>
            </a:r>
            <a:endParaRPr sz="11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784608" y="1632238"/>
            <a:ext cx="581025" cy="19939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1100" spc="20" dirty="0">
                <a:solidFill>
                  <a:srgbClr val="97999C"/>
                </a:solidFill>
                <a:latin typeface="Arial"/>
                <a:cs typeface="Arial"/>
              </a:rPr>
              <a:t>max.350</a:t>
            </a:r>
            <a:endParaRPr sz="11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691001" y="3446166"/>
            <a:ext cx="299085" cy="19939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1100" spc="20" dirty="0">
                <a:solidFill>
                  <a:srgbClr val="97999C"/>
                </a:solidFill>
                <a:latin typeface="Arial"/>
                <a:cs typeface="Arial"/>
              </a:rPr>
              <a:t>Ø45</a:t>
            </a:r>
            <a:endParaRPr sz="11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757862" y="3439105"/>
            <a:ext cx="299085" cy="19939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1100" spc="20" dirty="0">
                <a:solidFill>
                  <a:srgbClr val="97999C"/>
                </a:solidFill>
                <a:latin typeface="Arial"/>
                <a:cs typeface="Arial"/>
              </a:rPr>
              <a:t>Ø45</a:t>
            </a:r>
            <a:endParaRPr sz="11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0148481" y="4163881"/>
            <a:ext cx="299085" cy="19939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1100" spc="20" dirty="0">
                <a:solidFill>
                  <a:srgbClr val="97999C"/>
                </a:solidFill>
                <a:latin typeface="Arial"/>
                <a:cs typeface="Arial"/>
              </a:rPr>
              <a:t>Ø40</a:t>
            </a:r>
            <a:endParaRPr sz="11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645829" y="4879194"/>
            <a:ext cx="88900" cy="1612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900" b="1" spc="-5" dirty="0">
                <a:solidFill>
                  <a:srgbClr val="231F20"/>
                </a:solidFill>
                <a:latin typeface="Arial"/>
                <a:cs typeface="Arial"/>
              </a:rPr>
              <a:t>1</a:t>
            </a:r>
            <a:endParaRPr sz="9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747214" y="5646428"/>
            <a:ext cx="546735" cy="1885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50" spc="10" dirty="0">
                <a:solidFill>
                  <a:srgbClr val="808285"/>
                </a:solidFill>
                <a:latin typeface="Arial"/>
                <a:cs typeface="Arial"/>
              </a:rPr>
              <a:t>M15 x</a:t>
            </a:r>
            <a:r>
              <a:rPr sz="1050" spc="-60" dirty="0">
                <a:solidFill>
                  <a:srgbClr val="808285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808285"/>
                </a:solidFill>
                <a:latin typeface="Arial"/>
                <a:cs typeface="Arial"/>
              </a:rPr>
              <a:t>1</a:t>
            </a:r>
            <a:r>
              <a:rPr sz="1050" spc="5" dirty="0">
                <a:solidFill>
                  <a:srgbClr val="808285"/>
                </a:solidFill>
                <a:latin typeface="Arial"/>
                <a:cs typeface="Arial"/>
              </a:rPr>
              <a:t> </a:t>
            </a:r>
            <a:endParaRPr sz="105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004860" y="5234237"/>
            <a:ext cx="1071245" cy="1885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1057910" algn="l"/>
              </a:tabLst>
            </a:pPr>
            <a:r>
              <a:rPr sz="1050" u="sng" spc="5" dirty="0">
                <a:solidFill>
                  <a:srgbClr val="808285"/>
                </a:solidFill>
                <a:uFill>
                  <a:solidFill>
                    <a:srgbClr val="97999C"/>
                  </a:solidFill>
                </a:uFill>
                <a:latin typeface="Arial"/>
                <a:cs typeface="Arial"/>
              </a:rPr>
              <a:t>R1/2´´	</a:t>
            </a:r>
            <a:endParaRPr sz="105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071061" y="5716697"/>
            <a:ext cx="403225" cy="1885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50" spc="5" dirty="0">
                <a:solidFill>
                  <a:srgbClr val="808285"/>
                </a:solidFill>
                <a:latin typeface="Arial"/>
                <a:cs typeface="Arial"/>
              </a:rPr>
              <a:t>R1/2´´</a:t>
            </a:r>
            <a:endParaRPr sz="105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920847" y="4876336"/>
            <a:ext cx="88900" cy="1612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900" b="1" spc="-5" dirty="0">
                <a:solidFill>
                  <a:srgbClr val="231F20"/>
                </a:solidFill>
                <a:latin typeface="Arial"/>
                <a:cs typeface="Arial"/>
              </a:rPr>
              <a:t>2</a:t>
            </a:r>
            <a:endParaRPr sz="9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204717" y="4874837"/>
            <a:ext cx="88900" cy="1612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900" b="1" spc="-5" dirty="0">
                <a:solidFill>
                  <a:srgbClr val="231F20"/>
                </a:solidFill>
                <a:latin typeface="Arial"/>
                <a:cs typeface="Arial"/>
              </a:rPr>
              <a:t>3</a:t>
            </a:r>
            <a:endParaRPr sz="9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382668" y="4718119"/>
            <a:ext cx="88900" cy="1612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900" b="1" spc="-5" dirty="0">
                <a:solidFill>
                  <a:srgbClr val="231F20"/>
                </a:solidFill>
                <a:latin typeface="Arial"/>
                <a:cs typeface="Arial"/>
              </a:rPr>
              <a:t>4</a:t>
            </a:r>
            <a:endParaRPr sz="9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149663" y="4718119"/>
            <a:ext cx="179070" cy="1612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900" b="1" u="sng" spc="-5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 </a:t>
            </a:r>
            <a:r>
              <a:rPr sz="900" b="1" u="sng" spc="-45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 </a:t>
            </a:r>
            <a:endParaRPr sz="9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679135" y="4718119"/>
            <a:ext cx="88900" cy="1612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900" b="1" spc="-5" dirty="0">
                <a:solidFill>
                  <a:srgbClr val="231F20"/>
                </a:solidFill>
                <a:latin typeface="Arial"/>
                <a:cs typeface="Arial"/>
              </a:rPr>
              <a:t>5</a:t>
            </a:r>
            <a:endParaRPr sz="9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029111" y="5609825"/>
            <a:ext cx="88900" cy="1612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900" b="1" spc="-5" dirty="0">
                <a:solidFill>
                  <a:srgbClr val="231F20"/>
                </a:solidFill>
                <a:latin typeface="Arial"/>
                <a:cs typeface="Arial"/>
              </a:rPr>
              <a:t>6</a:t>
            </a:r>
            <a:endParaRPr sz="9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877494" y="4591668"/>
            <a:ext cx="565150" cy="1612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551180" algn="l"/>
              </a:tabLst>
            </a:pPr>
            <a:r>
              <a:rPr sz="900" b="1" u="sng" spc="-5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 	</a:t>
            </a:r>
            <a:endParaRPr sz="9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7629944" y="4591668"/>
            <a:ext cx="151765" cy="1612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900" b="1" spc="-5" dirty="0">
                <a:solidFill>
                  <a:srgbClr val="231F20"/>
                </a:solidFill>
                <a:latin typeface="Arial"/>
                <a:cs typeface="Arial"/>
              </a:rPr>
              <a:t>19</a:t>
            </a:r>
            <a:endParaRPr sz="9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7618895" y="3531980"/>
            <a:ext cx="151765" cy="1612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900" b="1" spc="-5" dirty="0">
                <a:solidFill>
                  <a:srgbClr val="231F20"/>
                </a:solidFill>
                <a:latin typeface="Arial"/>
                <a:cs typeface="Arial"/>
              </a:rPr>
              <a:t>18</a:t>
            </a:r>
            <a:endParaRPr sz="9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7383247" y="4995762"/>
            <a:ext cx="734695" cy="486409"/>
          </a:xfrm>
          <a:prstGeom prst="rect">
            <a:avLst/>
          </a:prstGeom>
        </p:spPr>
        <p:txBody>
          <a:bodyPr vert="horz" wrap="square" lIns="0" tIns="10350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815"/>
              </a:spcBef>
              <a:tabLst>
                <a:tab pos="293370" algn="l"/>
              </a:tabLst>
            </a:pPr>
            <a:r>
              <a:rPr sz="1050" u="sng" spc="5" dirty="0">
                <a:solidFill>
                  <a:srgbClr val="808285"/>
                </a:solidFill>
                <a:uFill>
                  <a:solidFill>
                    <a:srgbClr val="97999C"/>
                  </a:solidFill>
                </a:uFill>
                <a:latin typeface="Arial"/>
                <a:cs typeface="Arial"/>
              </a:rPr>
              <a:t> 	</a:t>
            </a:r>
            <a:r>
              <a:rPr sz="1050" u="sng" spc="10" dirty="0">
                <a:solidFill>
                  <a:srgbClr val="808285"/>
                </a:solidFill>
                <a:uFill>
                  <a:solidFill>
                    <a:srgbClr val="97999C"/>
                  </a:solidFill>
                </a:uFill>
                <a:latin typeface="Arial"/>
                <a:cs typeface="Arial"/>
              </a:rPr>
              <a:t>R</a:t>
            </a:r>
            <a:r>
              <a:rPr sz="1050" u="sng" spc="-55" dirty="0">
                <a:solidFill>
                  <a:srgbClr val="808285"/>
                </a:solidFill>
                <a:uFill>
                  <a:solidFill>
                    <a:srgbClr val="97999C"/>
                  </a:solidFill>
                </a:uFill>
                <a:latin typeface="Arial"/>
                <a:cs typeface="Arial"/>
              </a:rPr>
              <a:t> </a:t>
            </a:r>
            <a:r>
              <a:rPr sz="1050" u="sng" spc="5" dirty="0">
                <a:solidFill>
                  <a:srgbClr val="808285"/>
                </a:solidFill>
                <a:uFill>
                  <a:solidFill>
                    <a:srgbClr val="97999C"/>
                  </a:solidFill>
                </a:uFill>
                <a:latin typeface="Arial"/>
                <a:cs typeface="Arial"/>
              </a:rPr>
              <a:t>3/4´</a:t>
            </a:r>
            <a:r>
              <a:rPr sz="1050" spc="5" dirty="0">
                <a:solidFill>
                  <a:srgbClr val="808285"/>
                </a:solidFill>
                <a:latin typeface="Arial"/>
                <a:cs typeface="Arial"/>
              </a:rPr>
              <a:t>´</a:t>
            </a:r>
            <a:endParaRPr sz="1050">
              <a:latin typeface="Arial"/>
              <a:cs typeface="Arial"/>
            </a:endParaRPr>
          </a:p>
          <a:p>
            <a:pPr marR="94615" algn="ctr">
              <a:lnSpc>
                <a:spcPct val="100000"/>
              </a:lnSpc>
              <a:spcBef>
                <a:spcPts val="570"/>
              </a:spcBef>
            </a:pPr>
            <a:r>
              <a:rPr sz="900" b="1" spc="-5" dirty="0">
                <a:solidFill>
                  <a:srgbClr val="231F20"/>
                </a:solidFill>
                <a:latin typeface="Arial"/>
                <a:cs typeface="Arial"/>
              </a:rPr>
              <a:t>20</a:t>
            </a:r>
            <a:endParaRPr sz="9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9996246" y="3589257"/>
            <a:ext cx="151765" cy="1612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900" b="1" spc="-5" dirty="0">
                <a:solidFill>
                  <a:srgbClr val="231F20"/>
                </a:solidFill>
                <a:latin typeface="Arial"/>
                <a:cs typeface="Arial"/>
              </a:rPr>
              <a:t>22</a:t>
            </a:r>
            <a:endParaRPr sz="9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9992499" y="4492748"/>
            <a:ext cx="151765" cy="1612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900" b="1" spc="-5" dirty="0">
                <a:solidFill>
                  <a:srgbClr val="231F20"/>
                </a:solidFill>
                <a:latin typeface="Arial"/>
                <a:cs typeface="Arial"/>
              </a:rPr>
              <a:t>23</a:t>
            </a:r>
            <a:endParaRPr sz="9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9989146" y="5805432"/>
            <a:ext cx="151765" cy="1612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900" b="1" spc="-5" dirty="0">
                <a:solidFill>
                  <a:srgbClr val="231F20"/>
                </a:solidFill>
                <a:latin typeface="Arial"/>
                <a:cs typeface="Arial"/>
              </a:rPr>
              <a:t>24</a:t>
            </a:r>
            <a:endParaRPr sz="9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9990505" y="2471530"/>
            <a:ext cx="151765" cy="1612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900" b="1" spc="-5" dirty="0">
                <a:solidFill>
                  <a:srgbClr val="231F20"/>
                </a:solidFill>
                <a:latin typeface="Arial"/>
                <a:cs typeface="Arial"/>
              </a:rPr>
              <a:t>25</a:t>
            </a:r>
            <a:endParaRPr sz="9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7632586" y="2346079"/>
            <a:ext cx="151765" cy="1612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900" b="1" spc="-5" dirty="0">
                <a:solidFill>
                  <a:srgbClr val="231F20"/>
                </a:solidFill>
                <a:latin typeface="Arial"/>
                <a:cs typeface="Arial"/>
              </a:rPr>
              <a:t>21</a:t>
            </a:r>
            <a:endParaRPr sz="9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5496902" y="2436503"/>
            <a:ext cx="151765" cy="1612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900" b="1" spc="-5" dirty="0">
                <a:solidFill>
                  <a:srgbClr val="231F20"/>
                </a:solidFill>
                <a:latin typeface="Arial"/>
                <a:cs typeface="Arial"/>
              </a:rPr>
              <a:t>10</a:t>
            </a:r>
            <a:endParaRPr sz="9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390595" y="2454639"/>
            <a:ext cx="151765" cy="1612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900" b="1" spc="-5" dirty="0">
                <a:solidFill>
                  <a:srgbClr val="231F20"/>
                </a:solidFill>
                <a:latin typeface="Arial"/>
                <a:cs typeface="Arial"/>
              </a:rPr>
              <a:t>16</a:t>
            </a:r>
            <a:endParaRPr sz="9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5487606" y="1931996"/>
            <a:ext cx="139065" cy="1612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900" b="1" spc="-55" dirty="0">
                <a:solidFill>
                  <a:srgbClr val="231F20"/>
                </a:solidFill>
                <a:latin typeface="Arial"/>
                <a:cs typeface="Arial"/>
              </a:rPr>
              <a:t>11</a:t>
            </a:r>
            <a:endParaRPr sz="9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404057" y="1974541"/>
            <a:ext cx="151765" cy="1612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900" b="1" spc="-5" dirty="0">
                <a:solidFill>
                  <a:srgbClr val="231F20"/>
                </a:solidFill>
                <a:latin typeface="Arial"/>
                <a:cs typeface="Arial"/>
              </a:rPr>
              <a:t>17</a:t>
            </a:r>
            <a:endParaRPr sz="9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510675" y="2788380"/>
            <a:ext cx="73025" cy="2311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50" b="1" spc="-5" dirty="0">
                <a:solidFill>
                  <a:srgbClr val="231F20"/>
                </a:solidFill>
                <a:latin typeface="Arial"/>
                <a:cs typeface="Arial"/>
              </a:rPr>
              <a:t>i</a:t>
            </a:r>
            <a:endParaRPr sz="135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565332" y="2788380"/>
            <a:ext cx="73025" cy="2311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50" b="1" spc="-5" dirty="0">
                <a:solidFill>
                  <a:srgbClr val="231F20"/>
                </a:solidFill>
                <a:latin typeface="Arial"/>
                <a:cs typeface="Arial"/>
              </a:rPr>
              <a:t>i</a:t>
            </a:r>
            <a:endParaRPr sz="135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5514390" y="4106589"/>
            <a:ext cx="88900" cy="1612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900" b="1" spc="-5" dirty="0">
                <a:solidFill>
                  <a:srgbClr val="231F20"/>
                </a:solidFill>
                <a:latin typeface="Arial"/>
                <a:cs typeface="Arial"/>
              </a:rPr>
              <a:t>7</a:t>
            </a:r>
            <a:endParaRPr sz="9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6812719" y="4106589"/>
            <a:ext cx="106045" cy="1612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900" b="1" u="sng" spc="-5" dirty="0">
                <a:solidFill>
                  <a:srgbClr val="231F20"/>
                </a:solidFill>
                <a:uFill>
                  <a:solidFill>
                    <a:srgbClr val="97999C"/>
                  </a:solidFill>
                </a:uFill>
                <a:latin typeface="Arial"/>
                <a:cs typeface="Arial"/>
              </a:rPr>
              <a:t> </a:t>
            </a:r>
            <a:r>
              <a:rPr sz="900" b="1" u="sng" spc="-120" dirty="0">
                <a:solidFill>
                  <a:srgbClr val="231F20"/>
                </a:solidFill>
                <a:uFill>
                  <a:solidFill>
                    <a:srgbClr val="97999C"/>
                  </a:solidFill>
                </a:uFill>
                <a:latin typeface="Arial"/>
                <a:cs typeface="Arial"/>
              </a:rPr>
              <a:t> </a:t>
            </a:r>
            <a:endParaRPr sz="9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7417990" y="4106589"/>
            <a:ext cx="645160" cy="249554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ts val="765"/>
              </a:lnSpc>
              <a:spcBef>
                <a:spcPts val="90"/>
              </a:spcBef>
              <a:tabLst>
                <a:tab pos="318770" algn="l"/>
              </a:tabLst>
            </a:pPr>
            <a:r>
              <a:rPr sz="900" b="1" u="sng" spc="-5" dirty="0">
                <a:solidFill>
                  <a:srgbClr val="231F20"/>
                </a:solidFill>
                <a:uFill>
                  <a:solidFill>
                    <a:srgbClr val="97999C"/>
                  </a:solidFill>
                </a:uFill>
                <a:latin typeface="Arial"/>
                <a:cs typeface="Arial"/>
              </a:rPr>
              <a:t> 	</a:t>
            </a:r>
            <a:endParaRPr sz="900">
              <a:latin typeface="Arial"/>
              <a:cs typeface="Arial"/>
            </a:endParaRPr>
          </a:p>
          <a:p>
            <a:pPr marL="358140">
              <a:lnSpc>
                <a:spcPts val="1005"/>
              </a:lnSpc>
            </a:pPr>
            <a:r>
              <a:rPr sz="1100" spc="20" dirty="0">
                <a:solidFill>
                  <a:srgbClr val="97999C"/>
                </a:solidFill>
                <a:latin typeface="Arial"/>
                <a:cs typeface="Arial"/>
              </a:rPr>
              <a:t>Ø40</a:t>
            </a:r>
            <a:endParaRPr sz="11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5513971" y="3195872"/>
            <a:ext cx="88900" cy="1612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900" b="1" spc="-5" dirty="0">
                <a:solidFill>
                  <a:srgbClr val="231F20"/>
                </a:solidFill>
                <a:latin typeface="Arial"/>
                <a:cs typeface="Arial"/>
              </a:rPr>
              <a:t>8</a:t>
            </a:r>
            <a:endParaRPr sz="90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5513361" y="2965633"/>
            <a:ext cx="88900" cy="1612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900" b="1" spc="-5" dirty="0">
                <a:solidFill>
                  <a:srgbClr val="231F20"/>
                </a:solidFill>
                <a:latin typeface="Arial"/>
                <a:cs typeface="Arial"/>
              </a:rPr>
              <a:t>9</a:t>
            </a:r>
            <a:endParaRPr sz="9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3386201" y="4108395"/>
            <a:ext cx="151765" cy="1612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900" b="1" spc="-5" dirty="0">
                <a:solidFill>
                  <a:srgbClr val="231F20"/>
                </a:solidFill>
                <a:latin typeface="Arial"/>
                <a:cs typeface="Arial"/>
              </a:rPr>
              <a:t>12</a:t>
            </a:r>
            <a:endParaRPr sz="9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3392170" y="2746830"/>
            <a:ext cx="156845" cy="614045"/>
          </a:xfrm>
          <a:prstGeom prst="rect">
            <a:avLst/>
          </a:prstGeom>
        </p:spPr>
        <p:txBody>
          <a:bodyPr vert="horz" wrap="square" lIns="0" tIns="70485" rIns="0" bIns="0" rtlCol="0">
            <a:spAutoFit/>
          </a:bodyPr>
          <a:lstStyle/>
          <a:p>
            <a:pPr marL="17145">
              <a:lnSpc>
                <a:spcPct val="100000"/>
              </a:lnSpc>
              <a:spcBef>
                <a:spcPts val="555"/>
              </a:spcBef>
            </a:pPr>
            <a:r>
              <a:rPr sz="900" b="1" spc="-5" dirty="0">
                <a:solidFill>
                  <a:srgbClr val="231F20"/>
                </a:solidFill>
                <a:latin typeface="Arial"/>
                <a:cs typeface="Arial"/>
              </a:rPr>
              <a:t>15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50"/>
              </a:spcBef>
            </a:pPr>
            <a:r>
              <a:rPr sz="900" b="1" spc="-5" dirty="0">
                <a:solidFill>
                  <a:srgbClr val="231F20"/>
                </a:solidFill>
                <a:latin typeface="Arial"/>
                <a:cs typeface="Arial"/>
              </a:rPr>
              <a:t>14</a:t>
            </a:r>
            <a:endParaRPr sz="900">
              <a:latin typeface="Arial"/>
              <a:cs typeface="Arial"/>
            </a:endParaRPr>
          </a:p>
          <a:p>
            <a:pPr marL="13970">
              <a:lnSpc>
                <a:spcPct val="100000"/>
              </a:lnSpc>
              <a:spcBef>
                <a:spcPts val="490"/>
              </a:spcBef>
            </a:pPr>
            <a:r>
              <a:rPr sz="900" b="1" spc="-5" dirty="0">
                <a:solidFill>
                  <a:srgbClr val="231F20"/>
                </a:solidFill>
                <a:latin typeface="Arial"/>
                <a:cs typeface="Arial"/>
              </a:rPr>
              <a:t>13</a:t>
            </a:r>
            <a:endParaRPr sz="90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7148436" y="313125"/>
            <a:ext cx="385445" cy="1771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3333T</a:t>
            </a:r>
            <a:endParaRPr sz="100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7682572" y="313125"/>
            <a:ext cx="385445" cy="1771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2633T</a:t>
            </a:r>
            <a:endParaRPr sz="100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8216710" y="313125"/>
            <a:ext cx="385445" cy="1771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9333T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53" name="object 53"/>
          <p:cNvGraphicFramePr>
            <a:graphicFrameLocks noGrp="1"/>
          </p:cNvGraphicFramePr>
          <p:nvPr/>
        </p:nvGraphicFramePr>
        <p:xfrm>
          <a:off x="3330416" y="270725"/>
          <a:ext cx="1937385" cy="5918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5795"/>
                <a:gridCol w="645795"/>
                <a:gridCol w="645795"/>
              </a:tblGrid>
              <a:tr h="176530">
                <a:tc gridSpan="3"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lang="ru-RU" sz="1000" dirty="0" err="1" smtClean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Арт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  <a:lnT w="3175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07645">
                <a:tc>
                  <a:txBody>
                    <a:bodyPr/>
                    <a:lstStyle/>
                    <a:p>
                      <a:pPr marL="48895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000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3333T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25400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000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2633T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9050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000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9333T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25400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20764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000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3333T</a:t>
                      </a:r>
                      <a:r>
                        <a:rPr sz="1000" spc="-5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SB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91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000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2633T</a:t>
                      </a:r>
                      <a:r>
                        <a:rPr sz="1000" spc="-5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SB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000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9333T</a:t>
                      </a:r>
                      <a:r>
                        <a:rPr sz="1000" spc="-6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SB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2476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4" name="object 54"/>
          <p:cNvSpPr/>
          <p:nvPr/>
        </p:nvSpPr>
        <p:spPr>
          <a:xfrm>
            <a:off x="289648" y="1559890"/>
            <a:ext cx="1310309" cy="225943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228257" y="1196505"/>
            <a:ext cx="285115" cy="287655"/>
          </a:xfrm>
          <a:custGeom>
            <a:avLst/>
            <a:gdLst/>
            <a:ahLst/>
            <a:cxnLst/>
            <a:rect l="l" t="t" r="r" b="b"/>
            <a:pathLst>
              <a:path w="285115" h="287655">
                <a:moveTo>
                  <a:pt x="142367" y="0"/>
                </a:moveTo>
                <a:lnTo>
                  <a:pt x="284734" y="287185"/>
                </a:lnTo>
                <a:lnTo>
                  <a:pt x="0" y="287185"/>
                </a:lnTo>
                <a:lnTo>
                  <a:pt x="142367" y="0"/>
                </a:lnTo>
                <a:close/>
              </a:path>
            </a:pathLst>
          </a:custGeom>
          <a:ln w="25196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298640" y="4515865"/>
            <a:ext cx="1306830" cy="2256155"/>
          </a:xfrm>
          <a:custGeom>
            <a:avLst/>
            <a:gdLst/>
            <a:ahLst/>
            <a:cxnLst/>
            <a:rect l="l" t="t" r="r" b="b"/>
            <a:pathLst>
              <a:path w="1306830" h="2256154">
                <a:moveTo>
                  <a:pt x="1306461" y="437489"/>
                </a:moveTo>
                <a:lnTo>
                  <a:pt x="1306461" y="2111844"/>
                </a:lnTo>
                <a:lnTo>
                  <a:pt x="1299101" y="2157157"/>
                </a:lnTo>
                <a:lnTo>
                  <a:pt x="1278629" y="2196603"/>
                </a:lnTo>
                <a:lnTo>
                  <a:pt x="1247463" y="2227767"/>
                </a:lnTo>
                <a:lnTo>
                  <a:pt x="1208018" y="2248236"/>
                </a:lnTo>
                <a:lnTo>
                  <a:pt x="1162710" y="2255596"/>
                </a:lnTo>
                <a:lnTo>
                  <a:pt x="143751" y="2255596"/>
                </a:lnTo>
                <a:lnTo>
                  <a:pt x="98443" y="2248236"/>
                </a:lnTo>
                <a:lnTo>
                  <a:pt x="58998" y="2227767"/>
                </a:lnTo>
                <a:lnTo>
                  <a:pt x="27831" y="2196603"/>
                </a:lnTo>
                <a:lnTo>
                  <a:pt x="7360" y="2157157"/>
                </a:lnTo>
                <a:lnTo>
                  <a:pt x="0" y="2111844"/>
                </a:lnTo>
                <a:lnTo>
                  <a:pt x="0" y="143751"/>
                </a:lnTo>
                <a:lnTo>
                  <a:pt x="7360" y="98443"/>
                </a:lnTo>
                <a:lnTo>
                  <a:pt x="27831" y="58998"/>
                </a:lnTo>
                <a:lnTo>
                  <a:pt x="58998" y="27831"/>
                </a:lnTo>
                <a:lnTo>
                  <a:pt x="98443" y="7360"/>
                </a:lnTo>
                <a:lnTo>
                  <a:pt x="143751" y="0"/>
                </a:lnTo>
                <a:lnTo>
                  <a:pt x="1162710" y="0"/>
                </a:lnTo>
                <a:lnTo>
                  <a:pt x="1208018" y="7360"/>
                </a:lnTo>
                <a:lnTo>
                  <a:pt x="1247463" y="27831"/>
                </a:lnTo>
                <a:lnTo>
                  <a:pt x="1278629" y="58998"/>
                </a:lnTo>
                <a:lnTo>
                  <a:pt x="1299101" y="98443"/>
                </a:lnTo>
                <a:lnTo>
                  <a:pt x="1306461" y="143751"/>
                </a:lnTo>
                <a:lnTo>
                  <a:pt x="1306461" y="213931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852728" y="4514545"/>
            <a:ext cx="203733" cy="8347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1453183" y="4514753"/>
            <a:ext cx="0" cy="589280"/>
          </a:xfrm>
          <a:custGeom>
            <a:avLst/>
            <a:gdLst/>
            <a:ahLst/>
            <a:cxnLst/>
            <a:rect l="l" t="t" r="r" b="b"/>
            <a:pathLst>
              <a:path h="589279">
                <a:moveTo>
                  <a:pt x="0" y="0"/>
                </a:moveTo>
                <a:lnTo>
                  <a:pt x="0" y="588945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432337" y="4515097"/>
            <a:ext cx="0" cy="587375"/>
          </a:xfrm>
          <a:custGeom>
            <a:avLst/>
            <a:gdLst/>
            <a:ahLst/>
            <a:cxnLst/>
            <a:rect l="l" t="t" r="r" b="b"/>
            <a:pathLst>
              <a:path h="587375">
                <a:moveTo>
                  <a:pt x="0" y="0"/>
                </a:moveTo>
                <a:lnTo>
                  <a:pt x="0" y="587291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1605102" y="4729797"/>
            <a:ext cx="0" cy="224154"/>
          </a:xfrm>
          <a:custGeom>
            <a:avLst/>
            <a:gdLst/>
            <a:ahLst/>
            <a:cxnLst/>
            <a:rect l="l" t="t" r="r" b="b"/>
            <a:pathLst>
              <a:path h="224154">
                <a:moveTo>
                  <a:pt x="0" y="223558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228257" y="4150017"/>
            <a:ext cx="285115" cy="287655"/>
          </a:xfrm>
          <a:custGeom>
            <a:avLst/>
            <a:gdLst/>
            <a:ahLst/>
            <a:cxnLst/>
            <a:rect l="l" t="t" r="r" b="b"/>
            <a:pathLst>
              <a:path w="285115" h="287654">
                <a:moveTo>
                  <a:pt x="142367" y="0"/>
                </a:moveTo>
                <a:lnTo>
                  <a:pt x="284734" y="287185"/>
                </a:lnTo>
                <a:lnTo>
                  <a:pt x="0" y="287185"/>
                </a:lnTo>
                <a:lnTo>
                  <a:pt x="142367" y="0"/>
                </a:lnTo>
                <a:close/>
              </a:path>
            </a:pathLst>
          </a:custGeom>
          <a:ln w="25196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435241" y="510258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435241" y="5102580"/>
            <a:ext cx="1019175" cy="0"/>
          </a:xfrm>
          <a:custGeom>
            <a:avLst/>
            <a:gdLst/>
            <a:ahLst/>
            <a:cxnLst/>
            <a:rect l="l" t="t" r="r" b="b"/>
            <a:pathLst>
              <a:path w="1019175">
                <a:moveTo>
                  <a:pt x="0" y="0"/>
                </a:moveTo>
                <a:lnTo>
                  <a:pt x="1018794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1361147" y="487577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1304810" y="4875771"/>
            <a:ext cx="56515" cy="13335"/>
          </a:xfrm>
          <a:custGeom>
            <a:avLst/>
            <a:gdLst/>
            <a:ahLst/>
            <a:cxnLst/>
            <a:rect l="l" t="t" r="r" b="b"/>
            <a:pathLst>
              <a:path w="56515" h="13335">
                <a:moveTo>
                  <a:pt x="0" y="13055"/>
                </a:moveTo>
                <a:lnTo>
                  <a:pt x="56337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1363472" y="488574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1313535" y="4885740"/>
            <a:ext cx="50165" cy="12065"/>
          </a:xfrm>
          <a:custGeom>
            <a:avLst/>
            <a:gdLst/>
            <a:ahLst/>
            <a:cxnLst/>
            <a:rect l="l" t="t" r="r" b="b"/>
            <a:pathLst>
              <a:path w="50165" h="12064">
                <a:moveTo>
                  <a:pt x="49936" y="0"/>
                </a:moveTo>
                <a:lnTo>
                  <a:pt x="0" y="11569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1361147" y="4875352"/>
            <a:ext cx="6985" cy="10795"/>
          </a:xfrm>
          <a:custGeom>
            <a:avLst/>
            <a:gdLst/>
            <a:ahLst/>
            <a:cxnLst/>
            <a:rect l="l" t="t" r="r" b="b"/>
            <a:pathLst>
              <a:path w="6984" h="10795">
                <a:moveTo>
                  <a:pt x="2324" y="10388"/>
                </a:moveTo>
                <a:lnTo>
                  <a:pt x="4089" y="9969"/>
                </a:lnTo>
                <a:lnTo>
                  <a:pt x="5511" y="8648"/>
                </a:lnTo>
                <a:lnTo>
                  <a:pt x="6045" y="6896"/>
                </a:lnTo>
                <a:lnTo>
                  <a:pt x="6591" y="5156"/>
                </a:lnTo>
                <a:lnTo>
                  <a:pt x="6146" y="3251"/>
                </a:lnTo>
                <a:lnTo>
                  <a:pt x="4889" y="1917"/>
                </a:lnTo>
                <a:lnTo>
                  <a:pt x="3657" y="571"/>
                </a:lnTo>
                <a:lnTo>
                  <a:pt x="1790" y="0"/>
                </a:lnTo>
                <a:lnTo>
                  <a:pt x="0" y="419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1313535" y="4896363"/>
            <a:ext cx="0" cy="120650"/>
          </a:xfrm>
          <a:custGeom>
            <a:avLst/>
            <a:gdLst/>
            <a:ahLst/>
            <a:cxnLst/>
            <a:rect l="l" t="t" r="r" b="b"/>
            <a:pathLst>
              <a:path h="120650">
                <a:moveTo>
                  <a:pt x="0" y="0"/>
                </a:moveTo>
                <a:lnTo>
                  <a:pt x="0" y="120142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1361160" y="503709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1304823" y="5024043"/>
            <a:ext cx="56515" cy="13335"/>
          </a:xfrm>
          <a:custGeom>
            <a:avLst/>
            <a:gdLst/>
            <a:ahLst/>
            <a:cxnLst/>
            <a:rect l="l" t="t" r="r" b="b"/>
            <a:pathLst>
              <a:path w="56515" h="13335">
                <a:moveTo>
                  <a:pt x="0" y="0"/>
                </a:moveTo>
                <a:lnTo>
                  <a:pt x="56337" y="13055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1363484" y="502712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1313548" y="5015560"/>
            <a:ext cx="50165" cy="12065"/>
          </a:xfrm>
          <a:custGeom>
            <a:avLst/>
            <a:gdLst/>
            <a:ahLst/>
            <a:cxnLst/>
            <a:rect l="l" t="t" r="r" b="b"/>
            <a:pathLst>
              <a:path w="50165" h="12064">
                <a:moveTo>
                  <a:pt x="49936" y="11569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1361160" y="5027129"/>
            <a:ext cx="6985" cy="10795"/>
          </a:xfrm>
          <a:custGeom>
            <a:avLst/>
            <a:gdLst/>
            <a:ahLst/>
            <a:cxnLst/>
            <a:rect l="l" t="t" r="r" b="b"/>
            <a:pathLst>
              <a:path w="6984" h="10795">
                <a:moveTo>
                  <a:pt x="0" y="9969"/>
                </a:moveTo>
                <a:lnTo>
                  <a:pt x="2755" y="10604"/>
                </a:lnTo>
                <a:lnTo>
                  <a:pt x="5499" y="8889"/>
                </a:lnTo>
                <a:lnTo>
                  <a:pt x="6134" y="6134"/>
                </a:lnTo>
                <a:lnTo>
                  <a:pt x="6781" y="3390"/>
                </a:lnTo>
                <a:lnTo>
                  <a:pt x="5054" y="647"/>
                </a:lnTo>
                <a:lnTo>
                  <a:pt x="2298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1304823" y="4887880"/>
            <a:ext cx="0" cy="137160"/>
          </a:xfrm>
          <a:custGeom>
            <a:avLst/>
            <a:gdLst/>
            <a:ahLst/>
            <a:cxnLst/>
            <a:rect l="l" t="t" r="r" b="b"/>
            <a:pathLst>
              <a:path h="137160">
                <a:moveTo>
                  <a:pt x="0" y="0"/>
                </a:moveTo>
                <a:lnTo>
                  <a:pt x="0" y="137109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1369161" y="5005057"/>
            <a:ext cx="20320" cy="20320"/>
          </a:xfrm>
          <a:custGeom>
            <a:avLst/>
            <a:gdLst/>
            <a:ahLst/>
            <a:cxnLst/>
            <a:rect l="l" t="t" r="r" b="b"/>
            <a:pathLst>
              <a:path w="20319" h="20320">
                <a:moveTo>
                  <a:pt x="9931" y="19837"/>
                </a:moveTo>
                <a:lnTo>
                  <a:pt x="15405" y="19837"/>
                </a:lnTo>
                <a:lnTo>
                  <a:pt x="19837" y="15392"/>
                </a:lnTo>
                <a:lnTo>
                  <a:pt x="19837" y="9918"/>
                </a:lnTo>
                <a:lnTo>
                  <a:pt x="19837" y="4445"/>
                </a:lnTo>
                <a:lnTo>
                  <a:pt x="15392" y="0"/>
                </a:lnTo>
                <a:lnTo>
                  <a:pt x="9918" y="0"/>
                </a:lnTo>
                <a:lnTo>
                  <a:pt x="4444" y="0"/>
                </a:lnTo>
                <a:lnTo>
                  <a:pt x="0" y="4445"/>
                </a:lnTo>
                <a:lnTo>
                  <a:pt x="0" y="9918"/>
                </a:lnTo>
                <a:lnTo>
                  <a:pt x="0" y="15392"/>
                </a:lnTo>
                <a:lnTo>
                  <a:pt x="4444" y="19837"/>
                </a:lnTo>
                <a:lnTo>
                  <a:pt x="9931" y="19837"/>
                </a:lnTo>
                <a:close/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1354582" y="4909527"/>
            <a:ext cx="7620" cy="98425"/>
          </a:xfrm>
          <a:custGeom>
            <a:avLst/>
            <a:gdLst/>
            <a:ahLst/>
            <a:cxnLst/>
            <a:rect l="l" t="t" r="r" b="b"/>
            <a:pathLst>
              <a:path w="7619" h="98425">
                <a:moveTo>
                  <a:pt x="0" y="0"/>
                </a:moveTo>
                <a:lnTo>
                  <a:pt x="2199" y="7794"/>
                </a:lnTo>
                <a:lnTo>
                  <a:pt x="3908" y="15597"/>
                </a:lnTo>
                <a:lnTo>
                  <a:pt x="4936" y="23411"/>
                </a:lnTo>
                <a:lnTo>
                  <a:pt x="5092" y="31241"/>
                </a:lnTo>
                <a:lnTo>
                  <a:pt x="4164" y="39996"/>
                </a:lnTo>
                <a:lnTo>
                  <a:pt x="2601" y="48758"/>
                </a:lnTo>
                <a:lnTo>
                  <a:pt x="1093" y="57505"/>
                </a:lnTo>
                <a:lnTo>
                  <a:pt x="330" y="66217"/>
                </a:lnTo>
                <a:lnTo>
                  <a:pt x="775" y="74253"/>
                </a:lnTo>
                <a:lnTo>
                  <a:pt x="2246" y="82248"/>
                </a:lnTo>
                <a:lnTo>
                  <a:pt x="4543" y="90210"/>
                </a:lnTo>
                <a:lnTo>
                  <a:pt x="7467" y="98145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1352207" y="500767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1362062" y="500767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1352207" y="5007673"/>
            <a:ext cx="10160" cy="0"/>
          </a:xfrm>
          <a:custGeom>
            <a:avLst/>
            <a:gdLst/>
            <a:ahLst/>
            <a:cxnLst/>
            <a:rect l="l" t="t" r="r" b="b"/>
            <a:pathLst>
              <a:path w="10159">
                <a:moveTo>
                  <a:pt x="0" y="0"/>
                </a:moveTo>
                <a:lnTo>
                  <a:pt x="9855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1344739" y="490952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1354594" y="490952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1344739" y="4909527"/>
            <a:ext cx="10160" cy="0"/>
          </a:xfrm>
          <a:custGeom>
            <a:avLst/>
            <a:gdLst/>
            <a:ahLst/>
            <a:cxnLst/>
            <a:rect l="l" t="t" r="r" b="b"/>
            <a:pathLst>
              <a:path w="10159">
                <a:moveTo>
                  <a:pt x="0" y="0"/>
                </a:moveTo>
                <a:lnTo>
                  <a:pt x="9855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1344739" y="4909527"/>
            <a:ext cx="7620" cy="98425"/>
          </a:xfrm>
          <a:custGeom>
            <a:avLst/>
            <a:gdLst/>
            <a:ahLst/>
            <a:cxnLst/>
            <a:rect l="l" t="t" r="r" b="b"/>
            <a:pathLst>
              <a:path w="7619" h="98425">
                <a:moveTo>
                  <a:pt x="0" y="0"/>
                </a:moveTo>
                <a:lnTo>
                  <a:pt x="2222" y="5587"/>
                </a:lnTo>
                <a:lnTo>
                  <a:pt x="3746" y="11264"/>
                </a:lnTo>
                <a:lnTo>
                  <a:pt x="4737" y="17106"/>
                </a:lnTo>
                <a:lnTo>
                  <a:pt x="5524" y="21691"/>
                </a:lnTo>
                <a:lnTo>
                  <a:pt x="5956" y="26365"/>
                </a:lnTo>
                <a:lnTo>
                  <a:pt x="5765" y="30987"/>
                </a:lnTo>
                <a:lnTo>
                  <a:pt x="5562" y="36550"/>
                </a:lnTo>
                <a:lnTo>
                  <a:pt x="4419" y="42024"/>
                </a:lnTo>
                <a:lnTo>
                  <a:pt x="3365" y="47536"/>
                </a:lnTo>
                <a:lnTo>
                  <a:pt x="2184" y="53720"/>
                </a:lnTo>
                <a:lnTo>
                  <a:pt x="1016" y="59943"/>
                </a:lnTo>
                <a:lnTo>
                  <a:pt x="1016" y="66217"/>
                </a:lnTo>
                <a:lnTo>
                  <a:pt x="1016" y="72262"/>
                </a:lnTo>
                <a:lnTo>
                  <a:pt x="1816" y="78358"/>
                </a:lnTo>
                <a:lnTo>
                  <a:pt x="3187" y="84264"/>
                </a:lnTo>
                <a:lnTo>
                  <a:pt x="4279" y="88988"/>
                </a:lnTo>
                <a:lnTo>
                  <a:pt x="5676" y="93598"/>
                </a:lnTo>
                <a:lnTo>
                  <a:pt x="7493" y="98145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545083" y="489703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505828" y="489007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505828" y="4890071"/>
            <a:ext cx="39370" cy="6985"/>
          </a:xfrm>
          <a:custGeom>
            <a:avLst/>
            <a:gdLst/>
            <a:ahLst/>
            <a:cxnLst/>
            <a:rect l="l" t="t" r="r" b="b"/>
            <a:pathLst>
              <a:path w="39370" h="6985">
                <a:moveTo>
                  <a:pt x="39255" y="6959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543509" y="490593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504253" y="489897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504253" y="4898974"/>
            <a:ext cx="39370" cy="6985"/>
          </a:xfrm>
          <a:custGeom>
            <a:avLst/>
            <a:gdLst/>
            <a:ahLst/>
            <a:cxnLst/>
            <a:rect l="l" t="t" r="r" b="b"/>
            <a:pathLst>
              <a:path w="39370" h="6985">
                <a:moveTo>
                  <a:pt x="39255" y="6959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543509" y="4897030"/>
            <a:ext cx="5715" cy="9525"/>
          </a:xfrm>
          <a:custGeom>
            <a:avLst/>
            <a:gdLst/>
            <a:ahLst/>
            <a:cxnLst/>
            <a:rect l="l" t="t" r="r" b="b"/>
            <a:pathLst>
              <a:path w="5715" h="9525">
                <a:moveTo>
                  <a:pt x="0" y="8902"/>
                </a:moveTo>
                <a:lnTo>
                  <a:pt x="2463" y="9334"/>
                </a:lnTo>
                <a:lnTo>
                  <a:pt x="4800" y="7696"/>
                </a:lnTo>
                <a:lnTo>
                  <a:pt x="5232" y="5245"/>
                </a:lnTo>
                <a:lnTo>
                  <a:pt x="5676" y="2781"/>
                </a:lnTo>
                <a:lnTo>
                  <a:pt x="4038" y="431"/>
                </a:lnTo>
                <a:lnTo>
                  <a:pt x="1574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500240" y="4889779"/>
            <a:ext cx="5715" cy="9525"/>
          </a:xfrm>
          <a:custGeom>
            <a:avLst/>
            <a:gdLst/>
            <a:ahLst/>
            <a:cxnLst/>
            <a:rect l="l" t="t" r="r" b="b"/>
            <a:pathLst>
              <a:path w="5715" h="9525">
                <a:moveTo>
                  <a:pt x="5600" y="279"/>
                </a:moveTo>
                <a:lnTo>
                  <a:pt x="0" y="4749"/>
                </a:lnTo>
                <a:lnTo>
                  <a:pt x="546" y="6273"/>
                </a:lnTo>
                <a:lnTo>
                  <a:pt x="1117" y="7797"/>
                </a:lnTo>
                <a:lnTo>
                  <a:pt x="2425" y="8902"/>
                </a:lnTo>
                <a:lnTo>
                  <a:pt x="4013" y="9182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544309" y="495366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504444" y="495366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504444" y="4953660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39865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544309" y="494461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504444" y="494461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504444" y="4944617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39865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544296" y="4944617"/>
            <a:ext cx="5080" cy="9525"/>
          </a:xfrm>
          <a:custGeom>
            <a:avLst/>
            <a:gdLst/>
            <a:ahLst/>
            <a:cxnLst/>
            <a:rect l="l" t="t" r="r" b="b"/>
            <a:pathLst>
              <a:path w="5079" h="9525">
                <a:moveTo>
                  <a:pt x="12" y="9042"/>
                </a:moveTo>
                <a:lnTo>
                  <a:pt x="1625" y="9042"/>
                </a:lnTo>
                <a:lnTo>
                  <a:pt x="3111" y="8178"/>
                </a:lnTo>
                <a:lnTo>
                  <a:pt x="3924" y="6781"/>
                </a:lnTo>
                <a:lnTo>
                  <a:pt x="4737" y="5384"/>
                </a:lnTo>
                <a:lnTo>
                  <a:pt x="4737" y="3657"/>
                </a:lnTo>
                <a:lnTo>
                  <a:pt x="3924" y="2260"/>
                </a:lnTo>
                <a:lnTo>
                  <a:pt x="3111" y="863"/>
                </a:lnTo>
                <a:lnTo>
                  <a:pt x="1625" y="0"/>
                </a:ln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499910" y="4944617"/>
            <a:ext cx="5080" cy="9525"/>
          </a:xfrm>
          <a:custGeom>
            <a:avLst/>
            <a:gdLst/>
            <a:ahLst/>
            <a:cxnLst/>
            <a:rect l="l" t="t" r="r" b="b"/>
            <a:pathLst>
              <a:path w="5079" h="9525">
                <a:moveTo>
                  <a:pt x="4533" y="0"/>
                </a:moveTo>
                <a:lnTo>
                  <a:pt x="2031" y="0"/>
                </a:lnTo>
                <a:lnTo>
                  <a:pt x="0" y="2032"/>
                </a:lnTo>
                <a:lnTo>
                  <a:pt x="0" y="4521"/>
                </a:lnTo>
                <a:lnTo>
                  <a:pt x="0" y="7023"/>
                </a:lnTo>
                <a:lnTo>
                  <a:pt x="2019" y="9042"/>
                </a:lnTo>
                <a:lnTo>
                  <a:pt x="4521" y="9042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545096" y="500124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505841" y="500820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505841" y="5001247"/>
            <a:ext cx="39370" cy="6985"/>
          </a:xfrm>
          <a:custGeom>
            <a:avLst/>
            <a:gdLst/>
            <a:ahLst/>
            <a:cxnLst/>
            <a:rect l="l" t="t" r="r" b="b"/>
            <a:pathLst>
              <a:path w="39370" h="6985">
                <a:moveTo>
                  <a:pt x="39255" y="0"/>
                </a:moveTo>
                <a:lnTo>
                  <a:pt x="0" y="6959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543521" y="499234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504266" y="499930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504266" y="4992344"/>
            <a:ext cx="39370" cy="6985"/>
          </a:xfrm>
          <a:custGeom>
            <a:avLst/>
            <a:gdLst/>
            <a:ahLst/>
            <a:cxnLst/>
            <a:rect l="l" t="t" r="r" b="b"/>
            <a:pathLst>
              <a:path w="39370" h="6985">
                <a:moveTo>
                  <a:pt x="39255" y="0"/>
                </a:moveTo>
                <a:lnTo>
                  <a:pt x="0" y="6959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543509" y="4992065"/>
            <a:ext cx="5715" cy="9525"/>
          </a:xfrm>
          <a:custGeom>
            <a:avLst/>
            <a:gdLst/>
            <a:ahLst/>
            <a:cxnLst/>
            <a:rect l="l" t="t" r="r" b="b"/>
            <a:pathLst>
              <a:path w="5715" h="9525">
                <a:moveTo>
                  <a:pt x="1587" y="9182"/>
                </a:moveTo>
                <a:lnTo>
                  <a:pt x="3187" y="8902"/>
                </a:lnTo>
                <a:lnTo>
                  <a:pt x="4495" y="7797"/>
                </a:lnTo>
                <a:lnTo>
                  <a:pt x="5041" y="6273"/>
                </a:lnTo>
                <a:lnTo>
                  <a:pt x="5600" y="4749"/>
                </a:lnTo>
                <a:lnTo>
                  <a:pt x="5295" y="3060"/>
                </a:lnTo>
                <a:lnTo>
                  <a:pt x="4254" y="1816"/>
                </a:lnTo>
                <a:lnTo>
                  <a:pt x="3225" y="584"/>
                </a:lnTo>
                <a:lnTo>
                  <a:pt x="1600" y="0"/>
                </a:lnTo>
                <a:lnTo>
                  <a:pt x="0" y="279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500151" y="4999304"/>
            <a:ext cx="5715" cy="9525"/>
          </a:xfrm>
          <a:custGeom>
            <a:avLst/>
            <a:gdLst/>
            <a:ahLst/>
            <a:cxnLst/>
            <a:rect l="l" t="t" r="r" b="b"/>
            <a:pathLst>
              <a:path w="5715" h="9525">
                <a:moveTo>
                  <a:pt x="4114" y="0"/>
                </a:moveTo>
                <a:lnTo>
                  <a:pt x="1650" y="444"/>
                </a:lnTo>
                <a:lnTo>
                  <a:pt x="0" y="2781"/>
                </a:lnTo>
                <a:lnTo>
                  <a:pt x="444" y="5245"/>
                </a:lnTo>
                <a:lnTo>
                  <a:pt x="888" y="7708"/>
                </a:lnTo>
                <a:lnTo>
                  <a:pt x="3225" y="9347"/>
                </a:lnTo>
                <a:lnTo>
                  <a:pt x="5689" y="8902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948055" y="4915738"/>
            <a:ext cx="13970" cy="7620"/>
          </a:xfrm>
          <a:custGeom>
            <a:avLst/>
            <a:gdLst/>
            <a:ahLst/>
            <a:cxnLst/>
            <a:rect l="l" t="t" r="r" b="b"/>
            <a:pathLst>
              <a:path w="13969" h="7620">
                <a:moveTo>
                  <a:pt x="13588" y="7086"/>
                </a:moveTo>
                <a:lnTo>
                  <a:pt x="13588" y="4660"/>
                </a:lnTo>
                <a:lnTo>
                  <a:pt x="12280" y="2425"/>
                </a:lnTo>
                <a:lnTo>
                  <a:pt x="10185" y="1206"/>
                </a:lnTo>
                <a:lnTo>
                  <a:pt x="8089" y="0"/>
                </a:lnTo>
                <a:lnTo>
                  <a:pt x="5499" y="0"/>
                </a:lnTo>
                <a:lnTo>
                  <a:pt x="3403" y="1206"/>
                </a:lnTo>
                <a:lnTo>
                  <a:pt x="1308" y="2425"/>
                </a:lnTo>
                <a:lnTo>
                  <a:pt x="0" y="4660"/>
                </a:lnTo>
                <a:lnTo>
                  <a:pt x="0" y="7086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948055" y="4990210"/>
            <a:ext cx="13970" cy="7620"/>
          </a:xfrm>
          <a:custGeom>
            <a:avLst/>
            <a:gdLst/>
            <a:ahLst/>
            <a:cxnLst/>
            <a:rect l="l" t="t" r="r" b="b"/>
            <a:pathLst>
              <a:path w="13969" h="7620">
                <a:moveTo>
                  <a:pt x="13588" y="0"/>
                </a:moveTo>
                <a:lnTo>
                  <a:pt x="13588" y="2425"/>
                </a:lnTo>
                <a:lnTo>
                  <a:pt x="12280" y="4660"/>
                </a:lnTo>
                <a:lnTo>
                  <a:pt x="10185" y="5880"/>
                </a:lnTo>
                <a:lnTo>
                  <a:pt x="8089" y="7086"/>
                </a:lnTo>
                <a:lnTo>
                  <a:pt x="5499" y="7086"/>
                </a:lnTo>
                <a:lnTo>
                  <a:pt x="3403" y="5880"/>
                </a:lnTo>
                <a:lnTo>
                  <a:pt x="1308" y="4660"/>
                </a:lnTo>
                <a:lnTo>
                  <a:pt x="0" y="2425"/>
                </a:ln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948067" y="4922824"/>
            <a:ext cx="0" cy="67945"/>
          </a:xfrm>
          <a:custGeom>
            <a:avLst/>
            <a:gdLst/>
            <a:ahLst/>
            <a:cxnLst/>
            <a:rect l="l" t="t" r="r" b="b"/>
            <a:pathLst>
              <a:path h="67945">
                <a:moveTo>
                  <a:pt x="0" y="0"/>
                </a:moveTo>
                <a:lnTo>
                  <a:pt x="0" y="67386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961644" y="4922824"/>
            <a:ext cx="0" cy="67945"/>
          </a:xfrm>
          <a:custGeom>
            <a:avLst/>
            <a:gdLst/>
            <a:ahLst/>
            <a:cxnLst/>
            <a:rect l="l" t="t" r="r" b="b"/>
            <a:pathLst>
              <a:path h="67945">
                <a:moveTo>
                  <a:pt x="0" y="0"/>
                </a:moveTo>
                <a:lnTo>
                  <a:pt x="0" y="67386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1304810" y="4875364"/>
            <a:ext cx="63500" cy="162560"/>
          </a:xfrm>
          <a:custGeom>
            <a:avLst/>
            <a:gdLst/>
            <a:ahLst/>
            <a:cxnLst/>
            <a:rect l="l" t="t" r="r" b="b"/>
            <a:pathLst>
              <a:path w="63500" h="162560">
                <a:moveTo>
                  <a:pt x="62928" y="5143"/>
                </a:moveTo>
                <a:lnTo>
                  <a:pt x="62471" y="3238"/>
                </a:lnTo>
                <a:lnTo>
                  <a:pt x="59994" y="571"/>
                </a:lnTo>
                <a:lnTo>
                  <a:pt x="58127" y="0"/>
                </a:lnTo>
                <a:lnTo>
                  <a:pt x="0" y="13462"/>
                </a:lnTo>
                <a:lnTo>
                  <a:pt x="0" y="148678"/>
                </a:lnTo>
                <a:lnTo>
                  <a:pt x="8712" y="150696"/>
                </a:lnTo>
                <a:lnTo>
                  <a:pt x="8712" y="21945"/>
                </a:lnTo>
                <a:lnTo>
                  <a:pt x="60426" y="9969"/>
                </a:lnTo>
                <a:lnTo>
                  <a:pt x="61849" y="8636"/>
                </a:lnTo>
                <a:lnTo>
                  <a:pt x="62928" y="5143"/>
                </a:lnTo>
                <a:close/>
              </a:path>
              <a:path w="63500" h="162560">
                <a:moveTo>
                  <a:pt x="63131" y="155155"/>
                </a:moveTo>
                <a:lnTo>
                  <a:pt x="61391" y="152400"/>
                </a:lnTo>
                <a:lnTo>
                  <a:pt x="8712" y="140195"/>
                </a:lnTo>
                <a:lnTo>
                  <a:pt x="8712" y="150696"/>
                </a:lnTo>
                <a:lnTo>
                  <a:pt x="59105" y="162369"/>
                </a:lnTo>
                <a:lnTo>
                  <a:pt x="61836" y="160655"/>
                </a:lnTo>
                <a:lnTo>
                  <a:pt x="62471" y="157899"/>
                </a:lnTo>
                <a:lnTo>
                  <a:pt x="63131" y="155155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1304810" y="4875364"/>
            <a:ext cx="63500" cy="162560"/>
          </a:xfrm>
          <a:custGeom>
            <a:avLst/>
            <a:gdLst/>
            <a:ahLst/>
            <a:cxnLst/>
            <a:rect l="l" t="t" r="r" b="b"/>
            <a:pathLst>
              <a:path w="63500" h="162560">
                <a:moveTo>
                  <a:pt x="0" y="13462"/>
                </a:moveTo>
                <a:lnTo>
                  <a:pt x="0" y="148678"/>
                </a:lnTo>
                <a:lnTo>
                  <a:pt x="56337" y="161734"/>
                </a:lnTo>
                <a:lnTo>
                  <a:pt x="59105" y="162369"/>
                </a:lnTo>
                <a:lnTo>
                  <a:pt x="61836" y="160655"/>
                </a:lnTo>
                <a:lnTo>
                  <a:pt x="62471" y="157899"/>
                </a:lnTo>
                <a:lnTo>
                  <a:pt x="63131" y="155155"/>
                </a:lnTo>
                <a:lnTo>
                  <a:pt x="61391" y="152400"/>
                </a:lnTo>
                <a:lnTo>
                  <a:pt x="58648" y="151765"/>
                </a:lnTo>
                <a:lnTo>
                  <a:pt x="8712" y="140195"/>
                </a:lnTo>
                <a:lnTo>
                  <a:pt x="8712" y="21945"/>
                </a:lnTo>
                <a:lnTo>
                  <a:pt x="58648" y="10375"/>
                </a:lnTo>
                <a:lnTo>
                  <a:pt x="60426" y="9969"/>
                </a:lnTo>
                <a:lnTo>
                  <a:pt x="61849" y="8636"/>
                </a:lnTo>
                <a:lnTo>
                  <a:pt x="62382" y="6883"/>
                </a:lnTo>
                <a:lnTo>
                  <a:pt x="62928" y="5143"/>
                </a:lnTo>
                <a:lnTo>
                  <a:pt x="62471" y="3238"/>
                </a:lnTo>
                <a:lnTo>
                  <a:pt x="61226" y="1905"/>
                </a:lnTo>
                <a:lnTo>
                  <a:pt x="59994" y="571"/>
                </a:lnTo>
                <a:lnTo>
                  <a:pt x="58127" y="0"/>
                </a:lnTo>
                <a:lnTo>
                  <a:pt x="56337" y="406"/>
                </a:lnTo>
                <a:lnTo>
                  <a:pt x="0" y="13462"/>
                </a:lnTo>
                <a:close/>
              </a:path>
            </a:pathLst>
          </a:custGeom>
          <a:ln w="634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1344701" y="4909527"/>
            <a:ext cx="17780" cy="98425"/>
          </a:xfrm>
          <a:custGeom>
            <a:avLst/>
            <a:gdLst/>
            <a:ahLst/>
            <a:cxnLst/>
            <a:rect l="l" t="t" r="r" b="b"/>
            <a:pathLst>
              <a:path w="17780" h="98425">
                <a:moveTo>
                  <a:pt x="14947" y="31241"/>
                </a:moveTo>
                <a:lnTo>
                  <a:pt x="14791" y="23411"/>
                </a:lnTo>
                <a:lnTo>
                  <a:pt x="13763" y="15597"/>
                </a:lnTo>
                <a:lnTo>
                  <a:pt x="12054" y="7794"/>
                </a:lnTo>
                <a:lnTo>
                  <a:pt x="9855" y="0"/>
                </a:lnTo>
                <a:lnTo>
                  <a:pt x="0" y="0"/>
                </a:lnTo>
                <a:lnTo>
                  <a:pt x="2222" y="5587"/>
                </a:lnTo>
                <a:lnTo>
                  <a:pt x="3746" y="11264"/>
                </a:lnTo>
                <a:lnTo>
                  <a:pt x="5524" y="21678"/>
                </a:lnTo>
                <a:lnTo>
                  <a:pt x="5968" y="26352"/>
                </a:lnTo>
                <a:lnTo>
                  <a:pt x="5968" y="94335"/>
                </a:lnTo>
                <a:lnTo>
                  <a:pt x="7480" y="98145"/>
                </a:lnTo>
                <a:lnTo>
                  <a:pt x="10198" y="98145"/>
                </a:lnTo>
                <a:lnTo>
                  <a:pt x="10198" y="66217"/>
                </a:lnTo>
                <a:lnTo>
                  <a:pt x="10954" y="57500"/>
                </a:lnTo>
                <a:lnTo>
                  <a:pt x="14020" y="39994"/>
                </a:lnTo>
                <a:lnTo>
                  <a:pt x="14947" y="31241"/>
                </a:lnTo>
                <a:close/>
              </a:path>
              <a:path w="17780" h="98425">
                <a:moveTo>
                  <a:pt x="5968" y="94335"/>
                </a:moveTo>
                <a:lnTo>
                  <a:pt x="5968" y="26352"/>
                </a:lnTo>
                <a:lnTo>
                  <a:pt x="5562" y="36537"/>
                </a:lnTo>
                <a:lnTo>
                  <a:pt x="4419" y="42024"/>
                </a:lnTo>
                <a:lnTo>
                  <a:pt x="1028" y="59943"/>
                </a:lnTo>
                <a:lnTo>
                  <a:pt x="1028" y="72262"/>
                </a:lnTo>
                <a:lnTo>
                  <a:pt x="1828" y="78358"/>
                </a:lnTo>
                <a:lnTo>
                  <a:pt x="4279" y="88988"/>
                </a:lnTo>
                <a:lnTo>
                  <a:pt x="5676" y="93598"/>
                </a:lnTo>
                <a:lnTo>
                  <a:pt x="5968" y="94335"/>
                </a:lnTo>
                <a:close/>
              </a:path>
              <a:path w="17780" h="98425">
                <a:moveTo>
                  <a:pt x="17322" y="98145"/>
                </a:moveTo>
                <a:lnTo>
                  <a:pt x="14398" y="90210"/>
                </a:lnTo>
                <a:lnTo>
                  <a:pt x="12103" y="82248"/>
                </a:lnTo>
                <a:lnTo>
                  <a:pt x="10636" y="74253"/>
                </a:lnTo>
                <a:lnTo>
                  <a:pt x="10198" y="66217"/>
                </a:lnTo>
                <a:lnTo>
                  <a:pt x="10198" y="98145"/>
                </a:lnTo>
                <a:lnTo>
                  <a:pt x="17322" y="98145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1344701" y="4909527"/>
            <a:ext cx="17780" cy="98425"/>
          </a:xfrm>
          <a:custGeom>
            <a:avLst/>
            <a:gdLst/>
            <a:ahLst/>
            <a:cxnLst/>
            <a:rect l="l" t="t" r="r" b="b"/>
            <a:pathLst>
              <a:path w="17780" h="98425">
                <a:moveTo>
                  <a:pt x="5778" y="30987"/>
                </a:moveTo>
                <a:lnTo>
                  <a:pt x="5562" y="36537"/>
                </a:lnTo>
                <a:lnTo>
                  <a:pt x="4419" y="42024"/>
                </a:lnTo>
                <a:lnTo>
                  <a:pt x="3365" y="47523"/>
                </a:lnTo>
                <a:lnTo>
                  <a:pt x="2184" y="53720"/>
                </a:lnTo>
                <a:lnTo>
                  <a:pt x="1028" y="59943"/>
                </a:lnTo>
                <a:lnTo>
                  <a:pt x="1028" y="66205"/>
                </a:lnTo>
                <a:lnTo>
                  <a:pt x="7480" y="98145"/>
                </a:lnTo>
                <a:lnTo>
                  <a:pt x="17322" y="98145"/>
                </a:lnTo>
                <a:lnTo>
                  <a:pt x="14398" y="90210"/>
                </a:lnTo>
                <a:lnTo>
                  <a:pt x="12103" y="82248"/>
                </a:lnTo>
                <a:lnTo>
                  <a:pt x="10636" y="74253"/>
                </a:lnTo>
                <a:lnTo>
                  <a:pt x="10198" y="66217"/>
                </a:lnTo>
                <a:lnTo>
                  <a:pt x="10954" y="57500"/>
                </a:lnTo>
                <a:lnTo>
                  <a:pt x="12458" y="48753"/>
                </a:lnTo>
                <a:lnTo>
                  <a:pt x="14020" y="39994"/>
                </a:lnTo>
                <a:lnTo>
                  <a:pt x="14947" y="31241"/>
                </a:lnTo>
                <a:lnTo>
                  <a:pt x="14791" y="23411"/>
                </a:lnTo>
                <a:lnTo>
                  <a:pt x="13763" y="15597"/>
                </a:lnTo>
                <a:lnTo>
                  <a:pt x="12054" y="7794"/>
                </a:lnTo>
                <a:lnTo>
                  <a:pt x="9855" y="0"/>
                </a:lnTo>
                <a:lnTo>
                  <a:pt x="0" y="0"/>
                </a:lnTo>
                <a:lnTo>
                  <a:pt x="2222" y="5587"/>
                </a:lnTo>
                <a:lnTo>
                  <a:pt x="3746" y="11264"/>
                </a:lnTo>
                <a:lnTo>
                  <a:pt x="4737" y="17106"/>
                </a:lnTo>
                <a:lnTo>
                  <a:pt x="5524" y="21678"/>
                </a:lnTo>
                <a:lnTo>
                  <a:pt x="5968" y="26352"/>
                </a:lnTo>
                <a:lnTo>
                  <a:pt x="5778" y="30987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1369148" y="5005057"/>
            <a:ext cx="20320" cy="20320"/>
          </a:xfrm>
          <a:custGeom>
            <a:avLst/>
            <a:gdLst/>
            <a:ahLst/>
            <a:cxnLst/>
            <a:rect l="l" t="t" r="r" b="b"/>
            <a:pathLst>
              <a:path w="20319" h="20320">
                <a:moveTo>
                  <a:pt x="19837" y="15392"/>
                </a:moveTo>
                <a:lnTo>
                  <a:pt x="19837" y="4444"/>
                </a:lnTo>
                <a:lnTo>
                  <a:pt x="15405" y="12"/>
                </a:lnTo>
                <a:lnTo>
                  <a:pt x="4445" y="0"/>
                </a:lnTo>
                <a:lnTo>
                  <a:pt x="0" y="4445"/>
                </a:lnTo>
                <a:lnTo>
                  <a:pt x="0" y="15392"/>
                </a:lnTo>
                <a:lnTo>
                  <a:pt x="4445" y="19837"/>
                </a:lnTo>
                <a:lnTo>
                  <a:pt x="15405" y="19837"/>
                </a:lnTo>
                <a:lnTo>
                  <a:pt x="19837" y="1539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1369148" y="5005057"/>
            <a:ext cx="20320" cy="20320"/>
          </a:xfrm>
          <a:custGeom>
            <a:avLst/>
            <a:gdLst/>
            <a:ahLst/>
            <a:cxnLst/>
            <a:rect l="l" t="t" r="r" b="b"/>
            <a:pathLst>
              <a:path w="20319" h="20320">
                <a:moveTo>
                  <a:pt x="9918" y="0"/>
                </a:moveTo>
                <a:lnTo>
                  <a:pt x="4445" y="0"/>
                </a:lnTo>
                <a:lnTo>
                  <a:pt x="0" y="4445"/>
                </a:lnTo>
                <a:lnTo>
                  <a:pt x="0" y="9918"/>
                </a:lnTo>
                <a:lnTo>
                  <a:pt x="0" y="15392"/>
                </a:lnTo>
                <a:lnTo>
                  <a:pt x="4445" y="19837"/>
                </a:lnTo>
                <a:lnTo>
                  <a:pt x="9931" y="19837"/>
                </a:lnTo>
                <a:lnTo>
                  <a:pt x="15405" y="19837"/>
                </a:lnTo>
                <a:lnTo>
                  <a:pt x="19837" y="15392"/>
                </a:lnTo>
                <a:lnTo>
                  <a:pt x="19837" y="9918"/>
                </a:lnTo>
                <a:lnTo>
                  <a:pt x="19837" y="4444"/>
                </a:lnTo>
                <a:lnTo>
                  <a:pt x="15392" y="0"/>
                </a:lnTo>
                <a:lnTo>
                  <a:pt x="9918" y="0"/>
                </a:lnTo>
                <a:close/>
              </a:path>
            </a:pathLst>
          </a:custGeom>
          <a:ln w="634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499872" y="4944617"/>
            <a:ext cx="49530" cy="9525"/>
          </a:xfrm>
          <a:custGeom>
            <a:avLst/>
            <a:gdLst/>
            <a:ahLst/>
            <a:cxnLst/>
            <a:rect l="l" t="t" r="r" b="b"/>
            <a:pathLst>
              <a:path w="49529" h="9525">
                <a:moveTo>
                  <a:pt x="49123" y="5384"/>
                </a:moveTo>
                <a:lnTo>
                  <a:pt x="49123" y="3670"/>
                </a:lnTo>
                <a:lnTo>
                  <a:pt x="47498" y="863"/>
                </a:lnTo>
                <a:lnTo>
                  <a:pt x="46012" y="0"/>
                </a:lnTo>
                <a:lnTo>
                  <a:pt x="2032" y="0"/>
                </a:lnTo>
                <a:lnTo>
                  <a:pt x="0" y="2031"/>
                </a:lnTo>
                <a:lnTo>
                  <a:pt x="0" y="7023"/>
                </a:lnTo>
                <a:lnTo>
                  <a:pt x="2032" y="9042"/>
                </a:lnTo>
                <a:lnTo>
                  <a:pt x="46012" y="9042"/>
                </a:lnTo>
                <a:lnTo>
                  <a:pt x="47498" y="8178"/>
                </a:lnTo>
                <a:lnTo>
                  <a:pt x="49123" y="5384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499872" y="4944617"/>
            <a:ext cx="49530" cy="9525"/>
          </a:xfrm>
          <a:custGeom>
            <a:avLst/>
            <a:gdLst/>
            <a:ahLst/>
            <a:cxnLst/>
            <a:rect l="l" t="t" r="r" b="b"/>
            <a:pathLst>
              <a:path w="49529" h="9525">
                <a:moveTo>
                  <a:pt x="48310" y="6781"/>
                </a:moveTo>
                <a:lnTo>
                  <a:pt x="49123" y="5384"/>
                </a:lnTo>
                <a:lnTo>
                  <a:pt x="49123" y="3670"/>
                </a:lnTo>
                <a:lnTo>
                  <a:pt x="48310" y="2260"/>
                </a:lnTo>
                <a:lnTo>
                  <a:pt x="47498" y="863"/>
                </a:lnTo>
                <a:lnTo>
                  <a:pt x="46012" y="0"/>
                </a:lnTo>
                <a:lnTo>
                  <a:pt x="44399" y="0"/>
                </a:lnTo>
                <a:lnTo>
                  <a:pt x="4533" y="0"/>
                </a:lnTo>
                <a:lnTo>
                  <a:pt x="2032" y="0"/>
                </a:lnTo>
                <a:lnTo>
                  <a:pt x="0" y="2031"/>
                </a:lnTo>
                <a:lnTo>
                  <a:pt x="0" y="4521"/>
                </a:lnTo>
                <a:lnTo>
                  <a:pt x="0" y="7023"/>
                </a:lnTo>
                <a:lnTo>
                  <a:pt x="2032" y="9042"/>
                </a:lnTo>
                <a:lnTo>
                  <a:pt x="4533" y="9042"/>
                </a:lnTo>
                <a:lnTo>
                  <a:pt x="44399" y="9042"/>
                </a:lnTo>
                <a:lnTo>
                  <a:pt x="46012" y="9042"/>
                </a:lnTo>
                <a:lnTo>
                  <a:pt x="47498" y="8178"/>
                </a:lnTo>
                <a:lnTo>
                  <a:pt x="48310" y="6781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500202" y="4889792"/>
            <a:ext cx="49530" cy="17145"/>
          </a:xfrm>
          <a:custGeom>
            <a:avLst/>
            <a:gdLst/>
            <a:ahLst/>
            <a:cxnLst/>
            <a:rect l="l" t="t" r="r" b="b"/>
            <a:pathLst>
              <a:path w="49529" h="17145">
                <a:moveTo>
                  <a:pt x="48958" y="10033"/>
                </a:moveTo>
                <a:lnTo>
                  <a:pt x="47307" y="7670"/>
                </a:lnTo>
                <a:lnTo>
                  <a:pt x="4013" y="0"/>
                </a:lnTo>
                <a:lnTo>
                  <a:pt x="2387" y="584"/>
                </a:lnTo>
                <a:lnTo>
                  <a:pt x="304" y="3060"/>
                </a:lnTo>
                <a:lnTo>
                  <a:pt x="0" y="4749"/>
                </a:lnTo>
                <a:lnTo>
                  <a:pt x="1117" y="7797"/>
                </a:lnTo>
                <a:lnTo>
                  <a:pt x="2425" y="8902"/>
                </a:lnTo>
                <a:lnTo>
                  <a:pt x="45745" y="16586"/>
                </a:lnTo>
                <a:lnTo>
                  <a:pt x="48082" y="14947"/>
                </a:lnTo>
                <a:lnTo>
                  <a:pt x="48958" y="10033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500202" y="4889792"/>
            <a:ext cx="49530" cy="17145"/>
          </a:xfrm>
          <a:custGeom>
            <a:avLst/>
            <a:gdLst/>
            <a:ahLst/>
            <a:cxnLst/>
            <a:rect l="l" t="t" r="r" b="b"/>
            <a:pathLst>
              <a:path w="49529" h="17145">
                <a:moveTo>
                  <a:pt x="4025" y="9182"/>
                </a:moveTo>
                <a:lnTo>
                  <a:pt x="43281" y="16141"/>
                </a:lnTo>
                <a:lnTo>
                  <a:pt x="45745" y="16586"/>
                </a:lnTo>
                <a:lnTo>
                  <a:pt x="48082" y="14947"/>
                </a:lnTo>
                <a:lnTo>
                  <a:pt x="48514" y="12484"/>
                </a:lnTo>
                <a:lnTo>
                  <a:pt x="48958" y="10033"/>
                </a:lnTo>
                <a:lnTo>
                  <a:pt x="47307" y="7670"/>
                </a:lnTo>
                <a:lnTo>
                  <a:pt x="44856" y="7239"/>
                </a:lnTo>
                <a:lnTo>
                  <a:pt x="5600" y="279"/>
                </a:lnTo>
                <a:lnTo>
                  <a:pt x="4013" y="0"/>
                </a:lnTo>
                <a:lnTo>
                  <a:pt x="2387" y="584"/>
                </a:lnTo>
                <a:lnTo>
                  <a:pt x="1346" y="1828"/>
                </a:lnTo>
                <a:lnTo>
                  <a:pt x="304" y="3060"/>
                </a:lnTo>
                <a:lnTo>
                  <a:pt x="0" y="4749"/>
                </a:lnTo>
                <a:lnTo>
                  <a:pt x="558" y="6273"/>
                </a:lnTo>
                <a:lnTo>
                  <a:pt x="1117" y="7797"/>
                </a:lnTo>
                <a:lnTo>
                  <a:pt x="2425" y="8902"/>
                </a:lnTo>
                <a:lnTo>
                  <a:pt x="4025" y="9182"/>
                </a:lnTo>
                <a:close/>
              </a:path>
            </a:pathLst>
          </a:custGeom>
          <a:ln w="634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500126" y="4992077"/>
            <a:ext cx="49530" cy="17145"/>
          </a:xfrm>
          <a:custGeom>
            <a:avLst/>
            <a:gdLst/>
            <a:ahLst/>
            <a:cxnLst/>
            <a:rect l="l" t="t" r="r" b="b"/>
            <a:pathLst>
              <a:path w="49529" h="17145">
                <a:moveTo>
                  <a:pt x="48945" y="4749"/>
                </a:moveTo>
                <a:lnTo>
                  <a:pt x="48641" y="3060"/>
                </a:lnTo>
                <a:lnTo>
                  <a:pt x="46570" y="584"/>
                </a:lnTo>
                <a:lnTo>
                  <a:pt x="44945" y="0"/>
                </a:lnTo>
                <a:lnTo>
                  <a:pt x="1638" y="7683"/>
                </a:lnTo>
                <a:lnTo>
                  <a:pt x="0" y="10020"/>
                </a:lnTo>
                <a:lnTo>
                  <a:pt x="876" y="14947"/>
                </a:lnTo>
                <a:lnTo>
                  <a:pt x="3213" y="16586"/>
                </a:lnTo>
                <a:lnTo>
                  <a:pt x="46532" y="8902"/>
                </a:lnTo>
                <a:lnTo>
                  <a:pt x="47840" y="7797"/>
                </a:lnTo>
                <a:lnTo>
                  <a:pt x="48945" y="474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500126" y="4992077"/>
            <a:ext cx="49530" cy="17145"/>
          </a:xfrm>
          <a:custGeom>
            <a:avLst/>
            <a:gdLst/>
            <a:ahLst/>
            <a:cxnLst/>
            <a:rect l="l" t="t" r="r" b="b"/>
            <a:pathLst>
              <a:path w="49529" h="17145">
                <a:moveTo>
                  <a:pt x="43357" y="279"/>
                </a:moveTo>
                <a:lnTo>
                  <a:pt x="4102" y="7238"/>
                </a:lnTo>
                <a:lnTo>
                  <a:pt x="1638" y="7683"/>
                </a:lnTo>
                <a:lnTo>
                  <a:pt x="0" y="10020"/>
                </a:lnTo>
                <a:lnTo>
                  <a:pt x="431" y="12484"/>
                </a:lnTo>
                <a:lnTo>
                  <a:pt x="876" y="14947"/>
                </a:lnTo>
                <a:lnTo>
                  <a:pt x="3213" y="16586"/>
                </a:lnTo>
                <a:lnTo>
                  <a:pt x="5689" y="16154"/>
                </a:lnTo>
                <a:lnTo>
                  <a:pt x="44932" y="9182"/>
                </a:lnTo>
                <a:lnTo>
                  <a:pt x="46532" y="8902"/>
                </a:lnTo>
                <a:lnTo>
                  <a:pt x="47840" y="7797"/>
                </a:lnTo>
                <a:lnTo>
                  <a:pt x="48387" y="6273"/>
                </a:lnTo>
                <a:lnTo>
                  <a:pt x="48945" y="4749"/>
                </a:lnTo>
                <a:lnTo>
                  <a:pt x="48641" y="3060"/>
                </a:lnTo>
                <a:lnTo>
                  <a:pt x="47599" y="1816"/>
                </a:lnTo>
                <a:lnTo>
                  <a:pt x="46570" y="584"/>
                </a:lnTo>
                <a:lnTo>
                  <a:pt x="44945" y="0"/>
                </a:lnTo>
                <a:lnTo>
                  <a:pt x="43357" y="279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569531" y="4873980"/>
            <a:ext cx="62865" cy="0"/>
          </a:xfrm>
          <a:custGeom>
            <a:avLst/>
            <a:gdLst/>
            <a:ahLst/>
            <a:cxnLst/>
            <a:rect l="l" t="t" r="r" b="b"/>
            <a:pathLst>
              <a:path w="62865">
                <a:moveTo>
                  <a:pt x="0" y="0"/>
                </a:moveTo>
                <a:lnTo>
                  <a:pt x="62737" y="0"/>
                </a:lnTo>
              </a:path>
            </a:pathLst>
          </a:custGeom>
          <a:ln w="127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570179" y="5025097"/>
            <a:ext cx="62865" cy="0"/>
          </a:xfrm>
          <a:custGeom>
            <a:avLst/>
            <a:gdLst/>
            <a:ahLst/>
            <a:cxnLst/>
            <a:rect l="l" t="t" r="r" b="b"/>
            <a:pathLst>
              <a:path w="62865">
                <a:moveTo>
                  <a:pt x="0" y="0"/>
                </a:moveTo>
                <a:lnTo>
                  <a:pt x="62725" y="0"/>
                </a:lnTo>
              </a:path>
            </a:pathLst>
          </a:custGeom>
          <a:ln w="127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575792" y="4873421"/>
            <a:ext cx="635" cy="152400"/>
          </a:xfrm>
          <a:custGeom>
            <a:avLst/>
            <a:gdLst/>
            <a:ahLst/>
            <a:cxnLst/>
            <a:rect l="l" t="t" r="r" b="b"/>
            <a:pathLst>
              <a:path w="634" h="152400">
                <a:moveTo>
                  <a:pt x="222" y="-6350"/>
                </a:moveTo>
                <a:lnTo>
                  <a:pt x="222" y="158127"/>
                </a:lnTo>
              </a:path>
            </a:pathLst>
          </a:custGeom>
          <a:ln w="13144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627570" y="4869484"/>
            <a:ext cx="10160" cy="9525"/>
          </a:xfrm>
          <a:custGeom>
            <a:avLst/>
            <a:gdLst/>
            <a:ahLst/>
            <a:cxnLst/>
            <a:rect l="l" t="t" r="r" b="b"/>
            <a:pathLst>
              <a:path w="10159" h="9525">
                <a:moveTo>
                  <a:pt x="9690" y="6997"/>
                </a:moveTo>
                <a:lnTo>
                  <a:pt x="9690" y="2019"/>
                </a:lnTo>
                <a:lnTo>
                  <a:pt x="7518" y="0"/>
                </a:lnTo>
                <a:lnTo>
                  <a:pt x="2171" y="0"/>
                </a:lnTo>
                <a:lnTo>
                  <a:pt x="0" y="2019"/>
                </a:lnTo>
                <a:lnTo>
                  <a:pt x="0" y="6997"/>
                </a:lnTo>
                <a:lnTo>
                  <a:pt x="2171" y="9017"/>
                </a:lnTo>
                <a:lnTo>
                  <a:pt x="7518" y="9017"/>
                </a:lnTo>
                <a:lnTo>
                  <a:pt x="9690" y="6997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627570" y="4869484"/>
            <a:ext cx="10160" cy="9525"/>
          </a:xfrm>
          <a:custGeom>
            <a:avLst/>
            <a:gdLst/>
            <a:ahLst/>
            <a:cxnLst/>
            <a:rect l="l" t="t" r="r" b="b"/>
            <a:pathLst>
              <a:path w="10159" h="9525">
                <a:moveTo>
                  <a:pt x="0" y="4508"/>
                </a:moveTo>
                <a:lnTo>
                  <a:pt x="0" y="2019"/>
                </a:lnTo>
                <a:lnTo>
                  <a:pt x="2171" y="0"/>
                </a:lnTo>
                <a:lnTo>
                  <a:pt x="4838" y="0"/>
                </a:lnTo>
                <a:lnTo>
                  <a:pt x="7518" y="0"/>
                </a:lnTo>
                <a:lnTo>
                  <a:pt x="9690" y="2019"/>
                </a:lnTo>
                <a:lnTo>
                  <a:pt x="9690" y="4508"/>
                </a:lnTo>
                <a:lnTo>
                  <a:pt x="9690" y="6997"/>
                </a:lnTo>
                <a:lnTo>
                  <a:pt x="7518" y="9017"/>
                </a:lnTo>
                <a:lnTo>
                  <a:pt x="4838" y="9017"/>
                </a:lnTo>
                <a:lnTo>
                  <a:pt x="2171" y="9017"/>
                </a:lnTo>
                <a:lnTo>
                  <a:pt x="0" y="6997"/>
                </a:lnTo>
                <a:lnTo>
                  <a:pt x="0" y="4508"/>
                </a:lnTo>
                <a:close/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627633" y="5020576"/>
            <a:ext cx="10160" cy="9525"/>
          </a:xfrm>
          <a:custGeom>
            <a:avLst/>
            <a:gdLst/>
            <a:ahLst/>
            <a:cxnLst/>
            <a:rect l="l" t="t" r="r" b="b"/>
            <a:pathLst>
              <a:path w="10159" h="9525">
                <a:moveTo>
                  <a:pt x="9690" y="6997"/>
                </a:moveTo>
                <a:lnTo>
                  <a:pt x="9690" y="2019"/>
                </a:lnTo>
                <a:lnTo>
                  <a:pt x="7518" y="0"/>
                </a:lnTo>
                <a:lnTo>
                  <a:pt x="2171" y="0"/>
                </a:lnTo>
                <a:lnTo>
                  <a:pt x="0" y="2019"/>
                </a:lnTo>
                <a:lnTo>
                  <a:pt x="0" y="6997"/>
                </a:lnTo>
                <a:lnTo>
                  <a:pt x="2171" y="9016"/>
                </a:lnTo>
                <a:lnTo>
                  <a:pt x="7518" y="9016"/>
                </a:lnTo>
                <a:lnTo>
                  <a:pt x="9690" y="6997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627633" y="5020576"/>
            <a:ext cx="10160" cy="9525"/>
          </a:xfrm>
          <a:custGeom>
            <a:avLst/>
            <a:gdLst/>
            <a:ahLst/>
            <a:cxnLst/>
            <a:rect l="l" t="t" r="r" b="b"/>
            <a:pathLst>
              <a:path w="10159" h="9525">
                <a:moveTo>
                  <a:pt x="0" y="4508"/>
                </a:moveTo>
                <a:lnTo>
                  <a:pt x="0" y="2019"/>
                </a:lnTo>
                <a:lnTo>
                  <a:pt x="2171" y="0"/>
                </a:lnTo>
                <a:lnTo>
                  <a:pt x="4838" y="0"/>
                </a:lnTo>
                <a:lnTo>
                  <a:pt x="7518" y="0"/>
                </a:lnTo>
                <a:lnTo>
                  <a:pt x="9690" y="2019"/>
                </a:lnTo>
                <a:lnTo>
                  <a:pt x="9690" y="4508"/>
                </a:lnTo>
                <a:lnTo>
                  <a:pt x="9690" y="6997"/>
                </a:lnTo>
                <a:lnTo>
                  <a:pt x="7518" y="9016"/>
                </a:lnTo>
                <a:lnTo>
                  <a:pt x="4838" y="9016"/>
                </a:lnTo>
                <a:lnTo>
                  <a:pt x="2171" y="9016"/>
                </a:lnTo>
                <a:lnTo>
                  <a:pt x="0" y="6997"/>
                </a:lnTo>
                <a:lnTo>
                  <a:pt x="0" y="4508"/>
                </a:lnTo>
                <a:close/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321740" y="6613780"/>
            <a:ext cx="0" cy="85090"/>
          </a:xfrm>
          <a:custGeom>
            <a:avLst/>
            <a:gdLst/>
            <a:ahLst/>
            <a:cxnLst/>
            <a:rect l="l" t="t" r="r" b="b"/>
            <a:pathLst>
              <a:path h="85090">
                <a:moveTo>
                  <a:pt x="0" y="0"/>
                </a:moveTo>
                <a:lnTo>
                  <a:pt x="0" y="84622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1605091" y="661427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298636" y="661427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298636" y="6614277"/>
            <a:ext cx="1306830" cy="0"/>
          </a:xfrm>
          <a:custGeom>
            <a:avLst/>
            <a:gdLst/>
            <a:ahLst/>
            <a:cxnLst/>
            <a:rect l="l" t="t" r="r" b="b"/>
            <a:pathLst>
              <a:path w="1306830">
                <a:moveTo>
                  <a:pt x="1306455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1605091" y="631609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298636" y="631609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298636" y="6316093"/>
            <a:ext cx="1306830" cy="0"/>
          </a:xfrm>
          <a:custGeom>
            <a:avLst/>
            <a:gdLst/>
            <a:ahLst/>
            <a:cxnLst/>
            <a:rect l="l" t="t" r="r" b="b"/>
            <a:pathLst>
              <a:path w="1306830">
                <a:moveTo>
                  <a:pt x="1306455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1559363" y="6613616"/>
            <a:ext cx="0" cy="119380"/>
          </a:xfrm>
          <a:custGeom>
            <a:avLst/>
            <a:gdLst/>
            <a:ahLst/>
            <a:cxnLst/>
            <a:rect l="l" t="t" r="r" b="b"/>
            <a:pathLst>
              <a:path h="119379">
                <a:moveTo>
                  <a:pt x="0" y="0"/>
                </a:moveTo>
                <a:lnTo>
                  <a:pt x="0" y="119138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749681" y="6315087"/>
            <a:ext cx="0" cy="300990"/>
          </a:xfrm>
          <a:custGeom>
            <a:avLst/>
            <a:gdLst/>
            <a:ahLst/>
            <a:cxnLst/>
            <a:rect l="l" t="t" r="r" b="b"/>
            <a:pathLst>
              <a:path h="300990">
                <a:moveTo>
                  <a:pt x="0" y="0"/>
                </a:moveTo>
                <a:lnTo>
                  <a:pt x="0" y="300418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1157287" y="6315087"/>
            <a:ext cx="0" cy="300990"/>
          </a:xfrm>
          <a:custGeom>
            <a:avLst/>
            <a:gdLst/>
            <a:ahLst/>
            <a:cxnLst/>
            <a:rect l="l" t="t" r="r" b="b"/>
            <a:pathLst>
              <a:path h="300990">
                <a:moveTo>
                  <a:pt x="0" y="0"/>
                </a:moveTo>
                <a:lnTo>
                  <a:pt x="0" y="300418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406819" y="5616702"/>
            <a:ext cx="1093470" cy="0"/>
          </a:xfrm>
          <a:custGeom>
            <a:avLst/>
            <a:gdLst/>
            <a:ahLst/>
            <a:cxnLst/>
            <a:rect l="l" t="t" r="r" b="b"/>
            <a:pathLst>
              <a:path w="1093470">
                <a:moveTo>
                  <a:pt x="0" y="0"/>
                </a:moveTo>
                <a:lnTo>
                  <a:pt x="1093343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906284" y="6350495"/>
            <a:ext cx="93903" cy="23371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679691" y="5470169"/>
            <a:ext cx="572135" cy="146685"/>
          </a:xfrm>
          <a:custGeom>
            <a:avLst/>
            <a:gdLst/>
            <a:ahLst/>
            <a:cxnLst/>
            <a:rect l="l" t="t" r="r" b="b"/>
            <a:pathLst>
              <a:path w="572135" h="146685">
                <a:moveTo>
                  <a:pt x="571627" y="146532"/>
                </a:moveTo>
                <a:lnTo>
                  <a:pt x="571627" y="0"/>
                </a:lnTo>
                <a:lnTo>
                  <a:pt x="0" y="0"/>
                </a:lnTo>
                <a:lnTo>
                  <a:pt x="0" y="146532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779729" y="5360606"/>
            <a:ext cx="381635" cy="109855"/>
          </a:xfrm>
          <a:custGeom>
            <a:avLst/>
            <a:gdLst/>
            <a:ahLst/>
            <a:cxnLst/>
            <a:rect l="l" t="t" r="r" b="b"/>
            <a:pathLst>
              <a:path w="381634" h="109854">
                <a:moveTo>
                  <a:pt x="381076" y="109562"/>
                </a:moveTo>
                <a:lnTo>
                  <a:pt x="381076" y="0"/>
                </a:lnTo>
                <a:lnTo>
                  <a:pt x="0" y="0"/>
                </a:lnTo>
                <a:lnTo>
                  <a:pt x="0" y="109562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1235825" y="6613329"/>
            <a:ext cx="0" cy="159385"/>
          </a:xfrm>
          <a:custGeom>
            <a:avLst/>
            <a:gdLst/>
            <a:ahLst/>
            <a:cxnLst/>
            <a:rect l="l" t="t" r="r" b="b"/>
            <a:pathLst>
              <a:path h="159384">
                <a:moveTo>
                  <a:pt x="0" y="0"/>
                </a:moveTo>
                <a:lnTo>
                  <a:pt x="0" y="159229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674589" y="6613329"/>
            <a:ext cx="0" cy="159385"/>
          </a:xfrm>
          <a:custGeom>
            <a:avLst/>
            <a:gdLst/>
            <a:ahLst/>
            <a:cxnLst/>
            <a:rect l="l" t="t" r="r" b="b"/>
            <a:pathLst>
              <a:path h="159384">
                <a:moveTo>
                  <a:pt x="0" y="0"/>
                </a:moveTo>
                <a:lnTo>
                  <a:pt x="0" y="159229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406811" y="5615046"/>
            <a:ext cx="0" cy="311150"/>
          </a:xfrm>
          <a:custGeom>
            <a:avLst/>
            <a:gdLst/>
            <a:ahLst/>
            <a:cxnLst/>
            <a:rect l="l" t="t" r="r" b="b"/>
            <a:pathLst>
              <a:path h="311150">
                <a:moveTo>
                  <a:pt x="0" y="0"/>
                </a:moveTo>
                <a:lnTo>
                  <a:pt x="0" y="310632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1200378" y="5994095"/>
            <a:ext cx="378460" cy="12700"/>
          </a:xfrm>
          <a:custGeom>
            <a:avLst/>
            <a:gdLst/>
            <a:ahLst/>
            <a:cxnLst/>
            <a:rect l="l" t="t" r="r" b="b"/>
            <a:pathLst>
              <a:path w="378459" h="12700">
                <a:moveTo>
                  <a:pt x="0" y="12280"/>
                </a:moveTo>
                <a:lnTo>
                  <a:pt x="80060" y="0"/>
                </a:lnTo>
                <a:lnTo>
                  <a:pt x="167855" y="12280"/>
                </a:lnTo>
                <a:lnTo>
                  <a:pt x="249491" y="0"/>
                </a:lnTo>
                <a:lnTo>
                  <a:pt x="337299" y="12280"/>
                </a:lnTo>
                <a:lnTo>
                  <a:pt x="378434" y="6515"/>
                </a:lnTo>
              </a:path>
            </a:pathLst>
          </a:custGeom>
          <a:ln w="12700">
            <a:solidFill>
              <a:srgbClr val="6D6E7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638301" y="5993612"/>
            <a:ext cx="560705" cy="12700"/>
          </a:xfrm>
          <a:custGeom>
            <a:avLst/>
            <a:gdLst/>
            <a:ahLst/>
            <a:cxnLst/>
            <a:rect l="l" t="t" r="r" b="b"/>
            <a:pathLst>
              <a:path w="560705" h="12700">
                <a:moveTo>
                  <a:pt x="0" y="12280"/>
                </a:moveTo>
                <a:lnTo>
                  <a:pt x="87503" y="0"/>
                </a:lnTo>
                <a:lnTo>
                  <a:pt x="183464" y="12280"/>
                </a:lnTo>
                <a:lnTo>
                  <a:pt x="272707" y="0"/>
                </a:lnTo>
                <a:lnTo>
                  <a:pt x="368668" y="12280"/>
                </a:lnTo>
                <a:lnTo>
                  <a:pt x="464642" y="0"/>
                </a:lnTo>
                <a:lnTo>
                  <a:pt x="560603" y="12280"/>
                </a:lnTo>
              </a:path>
            </a:pathLst>
          </a:custGeom>
          <a:ln w="12700">
            <a:solidFill>
              <a:srgbClr val="6D6E7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330047" y="5993600"/>
            <a:ext cx="310515" cy="12700"/>
          </a:xfrm>
          <a:custGeom>
            <a:avLst/>
            <a:gdLst/>
            <a:ahLst/>
            <a:cxnLst/>
            <a:rect l="l" t="t" r="r" b="b"/>
            <a:pathLst>
              <a:path w="310515" h="12700">
                <a:moveTo>
                  <a:pt x="0" y="6184"/>
                </a:moveTo>
                <a:lnTo>
                  <a:pt x="41960" y="0"/>
                </a:lnTo>
                <a:lnTo>
                  <a:pt x="131445" y="12280"/>
                </a:lnTo>
                <a:lnTo>
                  <a:pt x="220929" y="0"/>
                </a:lnTo>
                <a:lnTo>
                  <a:pt x="310400" y="12280"/>
                </a:lnTo>
              </a:path>
            </a:pathLst>
          </a:custGeom>
          <a:ln w="12700">
            <a:solidFill>
              <a:srgbClr val="6D6E7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472999" y="5618019"/>
            <a:ext cx="0" cy="320040"/>
          </a:xfrm>
          <a:custGeom>
            <a:avLst/>
            <a:gdLst/>
            <a:ahLst/>
            <a:cxnLst/>
            <a:rect l="l" t="t" r="r" b="b"/>
            <a:pathLst>
              <a:path h="320039">
                <a:moveTo>
                  <a:pt x="0" y="0"/>
                </a:moveTo>
                <a:lnTo>
                  <a:pt x="0" y="319810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406805" y="6058070"/>
            <a:ext cx="0" cy="259715"/>
          </a:xfrm>
          <a:custGeom>
            <a:avLst/>
            <a:gdLst/>
            <a:ahLst/>
            <a:cxnLst/>
            <a:rect l="l" t="t" r="r" b="b"/>
            <a:pathLst>
              <a:path h="259714">
                <a:moveTo>
                  <a:pt x="0" y="0"/>
                </a:moveTo>
                <a:lnTo>
                  <a:pt x="0" y="259682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471525" y="6062473"/>
            <a:ext cx="0" cy="252729"/>
          </a:xfrm>
          <a:custGeom>
            <a:avLst/>
            <a:gdLst/>
            <a:ahLst/>
            <a:cxnLst/>
            <a:rect l="l" t="t" r="r" b="b"/>
            <a:pathLst>
              <a:path h="252729">
                <a:moveTo>
                  <a:pt x="0" y="0"/>
                </a:moveTo>
                <a:lnTo>
                  <a:pt x="0" y="252385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1499011" y="5613194"/>
            <a:ext cx="0" cy="307975"/>
          </a:xfrm>
          <a:custGeom>
            <a:avLst/>
            <a:gdLst/>
            <a:ahLst/>
            <a:cxnLst/>
            <a:rect l="l" t="t" r="r" b="b"/>
            <a:pathLst>
              <a:path h="307975">
                <a:moveTo>
                  <a:pt x="0" y="0"/>
                </a:moveTo>
                <a:lnTo>
                  <a:pt x="0" y="307349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1428553" y="5618019"/>
            <a:ext cx="0" cy="320040"/>
          </a:xfrm>
          <a:custGeom>
            <a:avLst/>
            <a:gdLst/>
            <a:ahLst/>
            <a:cxnLst/>
            <a:rect l="l" t="t" r="r" b="b"/>
            <a:pathLst>
              <a:path h="320039">
                <a:moveTo>
                  <a:pt x="0" y="0"/>
                </a:moveTo>
                <a:lnTo>
                  <a:pt x="0" y="319810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1498968" y="6053987"/>
            <a:ext cx="0" cy="262255"/>
          </a:xfrm>
          <a:custGeom>
            <a:avLst/>
            <a:gdLst/>
            <a:ahLst/>
            <a:cxnLst/>
            <a:rect l="l" t="t" r="r" b="b"/>
            <a:pathLst>
              <a:path h="262254">
                <a:moveTo>
                  <a:pt x="0" y="0"/>
                </a:moveTo>
                <a:lnTo>
                  <a:pt x="0" y="26165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1427074" y="6059778"/>
            <a:ext cx="0" cy="255270"/>
          </a:xfrm>
          <a:custGeom>
            <a:avLst/>
            <a:gdLst/>
            <a:ahLst/>
            <a:cxnLst/>
            <a:rect l="l" t="t" r="r" b="b"/>
            <a:pathLst>
              <a:path h="255270">
                <a:moveTo>
                  <a:pt x="0" y="0"/>
                </a:moveTo>
                <a:lnTo>
                  <a:pt x="0" y="254998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955154" y="4526838"/>
            <a:ext cx="0" cy="2244725"/>
          </a:xfrm>
          <a:custGeom>
            <a:avLst/>
            <a:gdLst/>
            <a:ahLst/>
            <a:cxnLst/>
            <a:rect l="l" t="t" r="r" b="b"/>
            <a:pathLst>
              <a:path h="2244725">
                <a:moveTo>
                  <a:pt x="0" y="0"/>
                </a:moveTo>
                <a:lnTo>
                  <a:pt x="0" y="2244636"/>
                </a:lnTo>
              </a:path>
            </a:pathLst>
          </a:custGeom>
          <a:ln w="15240">
            <a:solidFill>
              <a:srgbClr val="808285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903732" y="6347942"/>
            <a:ext cx="99009" cy="23882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955118" y="542916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43426">
            <a:solidFill>
              <a:srgbClr val="231F20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955118" y="555665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43426">
            <a:solidFill>
              <a:srgbClr val="231F20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933405" y="5429165"/>
            <a:ext cx="43815" cy="127635"/>
          </a:xfrm>
          <a:custGeom>
            <a:avLst/>
            <a:gdLst/>
            <a:ahLst/>
            <a:cxnLst/>
            <a:rect l="l" t="t" r="r" b="b"/>
            <a:pathLst>
              <a:path w="43815" h="127635">
                <a:moveTo>
                  <a:pt x="0" y="127492"/>
                </a:moveTo>
                <a:lnTo>
                  <a:pt x="43426" y="127492"/>
                </a:lnTo>
                <a:lnTo>
                  <a:pt x="43426" y="0"/>
                </a:lnTo>
                <a:lnTo>
                  <a:pt x="0" y="0"/>
                </a:lnTo>
                <a:lnTo>
                  <a:pt x="0" y="12749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933405" y="5429165"/>
            <a:ext cx="43815" cy="127635"/>
          </a:xfrm>
          <a:custGeom>
            <a:avLst/>
            <a:gdLst/>
            <a:ahLst/>
            <a:cxnLst/>
            <a:rect l="l" t="t" r="r" b="b"/>
            <a:pathLst>
              <a:path w="43815" h="127635">
                <a:moveTo>
                  <a:pt x="0" y="127492"/>
                </a:moveTo>
                <a:lnTo>
                  <a:pt x="43426" y="127492"/>
                </a:lnTo>
                <a:lnTo>
                  <a:pt x="43426" y="0"/>
                </a:lnTo>
                <a:lnTo>
                  <a:pt x="0" y="0"/>
                </a:lnTo>
                <a:lnTo>
                  <a:pt x="0" y="12749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933405" y="5429165"/>
            <a:ext cx="43815" cy="127635"/>
          </a:xfrm>
          <a:custGeom>
            <a:avLst/>
            <a:gdLst/>
            <a:ahLst/>
            <a:cxnLst/>
            <a:rect l="l" t="t" r="r" b="b"/>
            <a:pathLst>
              <a:path w="43815" h="127635">
                <a:moveTo>
                  <a:pt x="0" y="127492"/>
                </a:moveTo>
                <a:lnTo>
                  <a:pt x="43426" y="127492"/>
                </a:lnTo>
                <a:lnTo>
                  <a:pt x="43426" y="0"/>
                </a:lnTo>
                <a:lnTo>
                  <a:pt x="0" y="0"/>
                </a:lnTo>
                <a:lnTo>
                  <a:pt x="0" y="12749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933405" y="5429165"/>
            <a:ext cx="43815" cy="127635"/>
          </a:xfrm>
          <a:custGeom>
            <a:avLst/>
            <a:gdLst/>
            <a:ahLst/>
            <a:cxnLst/>
            <a:rect l="l" t="t" r="r" b="b"/>
            <a:pathLst>
              <a:path w="43815" h="127635">
                <a:moveTo>
                  <a:pt x="0" y="127492"/>
                </a:moveTo>
                <a:lnTo>
                  <a:pt x="43426" y="127492"/>
                </a:lnTo>
                <a:lnTo>
                  <a:pt x="43426" y="0"/>
                </a:lnTo>
                <a:lnTo>
                  <a:pt x="0" y="0"/>
                </a:lnTo>
                <a:lnTo>
                  <a:pt x="0" y="12749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933405" y="5429165"/>
            <a:ext cx="43815" cy="127635"/>
          </a:xfrm>
          <a:custGeom>
            <a:avLst/>
            <a:gdLst/>
            <a:ahLst/>
            <a:cxnLst/>
            <a:rect l="l" t="t" r="r" b="b"/>
            <a:pathLst>
              <a:path w="43815" h="127635">
                <a:moveTo>
                  <a:pt x="0" y="127492"/>
                </a:moveTo>
                <a:lnTo>
                  <a:pt x="43426" y="127492"/>
                </a:lnTo>
                <a:lnTo>
                  <a:pt x="43426" y="0"/>
                </a:lnTo>
                <a:lnTo>
                  <a:pt x="0" y="0"/>
                </a:lnTo>
                <a:lnTo>
                  <a:pt x="0" y="12749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933405" y="5429165"/>
            <a:ext cx="43815" cy="127635"/>
          </a:xfrm>
          <a:custGeom>
            <a:avLst/>
            <a:gdLst/>
            <a:ahLst/>
            <a:cxnLst/>
            <a:rect l="l" t="t" r="r" b="b"/>
            <a:pathLst>
              <a:path w="43815" h="127635">
                <a:moveTo>
                  <a:pt x="0" y="127492"/>
                </a:moveTo>
                <a:lnTo>
                  <a:pt x="43426" y="127492"/>
                </a:lnTo>
                <a:lnTo>
                  <a:pt x="43426" y="0"/>
                </a:lnTo>
                <a:lnTo>
                  <a:pt x="0" y="0"/>
                </a:lnTo>
                <a:lnTo>
                  <a:pt x="0" y="12749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933405" y="5429165"/>
            <a:ext cx="43815" cy="127635"/>
          </a:xfrm>
          <a:custGeom>
            <a:avLst/>
            <a:gdLst/>
            <a:ahLst/>
            <a:cxnLst/>
            <a:rect l="l" t="t" r="r" b="b"/>
            <a:pathLst>
              <a:path w="43815" h="127635">
                <a:moveTo>
                  <a:pt x="0" y="127492"/>
                </a:moveTo>
                <a:lnTo>
                  <a:pt x="43426" y="127492"/>
                </a:lnTo>
                <a:lnTo>
                  <a:pt x="43426" y="0"/>
                </a:lnTo>
                <a:lnTo>
                  <a:pt x="0" y="0"/>
                </a:lnTo>
                <a:lnTo>
                  <a:pt x="0" y="12749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933405" y="5429165"/>
            <a:ext cx="43815" cy="127635"/>
          </a:xfrm>
          <a:custGeom>
            <a:avLst/>
            <a:gdLst/>
            <a:ahLst/>
            <a:cxnLst/>
            <a:rect l="l" t="t" r="r" b="b"/>
            <a:pathLst>
              <a:path w="43815" h="127635">
                <a:moveTo>
                  <a:pt x="0" y="127492"/>
                </a:moveTo>
                <a:lnTo>
                  <a:pt x="43426" y="127492"/>
                </a:lnTo>
                <a:lnTo>
                  <a:pt x="43426" y="0"/>
                </a:lnTo>
                <a:lnTo>
                  <a:pt x="0" y="0"/>
                </a:lnTo>
                <a:lnTo>
                  <a:pt x="0" y="12749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933405" y="5429165"/>
            <a:ext cx="43815" cy="127635"/>
          </a:xfrm>
          <a:custGeom>
            <a:avLst/>
            <a:gdLst/>
            <a:ahLst/>
            <a:cxnLst/>
            <a:rect l="l" t="t" r="r" b="b"/>
            <a:pathLst>
              <a:path w="43815" h="127635">
                <a:moveTo>
                  <a:pt x="0" y="127492"/>
                </a:moveTo>
                <a:lnTo>
                  <a:pt x="43426" y="127492"/>
                </a:lnTo>
                <a:lnTo>
                  <a:pt x="43426" y="0"/>
                </a:lnTo>
                <a:lnTo>
                  <a:pt x="0" y="0"/>
                </a:lnTo>
                <a:lnTo>
                  <a:pt x="0" y="12749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933405" y="5429165"/>
            <a:ext cx="43815" cy="127635"/>
          </a:xfrm>
          <a:custGeom>
            <a:avLst/>
            <a:gdLst/>
            <a:ahLst/>
            <a:cxnLst/>
            <a:rect l="l" t="t" r="r" b="b"/>
            <a:pathLst>
              <a:path w="43815" h="127635">
                <a:moveTo>
                  <a:pt x="0" y="127492"/>
                </a:moveTo>
                <a:lnTo>
                  <a:pt x="43426" y="127492"/>
                </a:lnTo>
                <a:lnTo>
                  <a:pt x="43426" y="0"/>
                </a:lnTo>
                <a:lnTo>
                  <a:pt x="0" y="0"/>
                </a:lnTo>
                <a:lnTo>
                  <a:pt x="0" y="12749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933405" y="5429165"/>
            <a:ext cx="43815" cy="127635"/>
          </a:xfrm>
          <a:custGeom>
            <a:avLst/>
            <a:gdLst/>
            <a:ahLst/>
            <a:cxnLst/>
            <a:rect l="l" t="t" r="r" b="b"/>
            <a:pathLst>
              <a:path w="43815" h="127635">
                <a:moveTo>
                  <a:pt x="0" y="127492"/>
                </a:moveTo>
                <a:lnTo>
                  <a:pt x="43426" y="127492"/>
                </a:lnTo>
                <a:lnTo>
                  <a:pt x="43426" y="0"/>
                </a:lnTo>
                <a:lnTo>
                  <a:pt x="0" y="0"/>
                </a:lnTo>
                <a:lnTo>
                  <a:pt x="0" y="12749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933405" y="5429165"/>
            <a:ext cx="43815" cy="127635"/>
          </a:xfrm>
          <a:custGeom>
            <a:avLst/>
            <a:gdLst/>
            <a:ahLst/>
            <a:cxnLst/>
            <a:rect l="l" t="t" r="r" b="b"/>
            <a:pathLst>
              <a:path w="43815" h="127635">
                <a:moveTo>
                  <a:pt x="0" y="127492"/>
                </a:moveTo>
                <a:lnTo>
                  <a:pt x="43426" y="127492"/>
                </a:lnTo>
                <a:lnTo>
                  <a:pt x="43426" y="0"/>
                </a:lnTo>
                <a:lnTo>
                  <a:pt x="0" y="0"/>
                </a:lnTo>
                <a:lnTo>
                  <a:pt x="0" y="12749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933405" y="5429165"/>
            <a:ext cx="43815" cy="127635"/>
          </a:xfrm>
          <a:custGeom>
            <a:avLst/>
            <a:gdLst/>
            <a:ahLst/>
            <a:cxnLst/>
            <a:rect l="l" t="t" r="r" b="b"/>
            <a:pathLst>
              <a:path w="43815" h="127635">
                <a:moveTo>
                  <a:pt x="0" y="127492"/>
                </a:moveTo>
                <a:lnTo>
                  <a:pt x="43426" y="127492"/>
                </a:lnTo>
                <a:lnTo>
                  <a:pt x="43426" y="0"/>
                </a:lnTo>
                <a:lnTo>
                  <a:pt x="0" y="0"/>
                </a:lnTo>
                <a:lnTo>
                  <a:pt x="0" y="12749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933405" y="5429165"/>
            <a:ext cx="43815" cy="127635"/>
          </a:xfrm>
          <a:custGeom>
            <a:avLst/>
            <a:gdLst/>
            <a:ahLst/>
            <a:cxnLst/>
            <a:rect l="l" t="t" r="r" b="b"/>
            <a:pathLst>
              <a:path w="43815" h="127635">
                <a:moveTo>
                  <a:pt x="0" y="127492"/>
                </a:moveTo>
                <a:lnTo>
                  <a:pt x="43426" y="127492"/>
                </a:lnTo>
                <a:lnTo>
                  <a:pt x="43426" y="0"/>
                </a:lnTo>
                <a:lnTo>
                  <a:pt x="0" y="0"/>
                </a:lnTo>
                <a:lnTo>
                  <a:pt x="0" y="12749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933405" y="5429165"/>
            <a:ext cx="43815" cy="127635"/>
          </a:xfrm>
          <a:custGeom>
            <a:avLst/>
            <a:gdLst/>
            <a:ahLst/>
            <a:cxnLst/>
            <a:rect l="l" t="t" r="r" b="b"/>
            <a:pathLst>
              <a:path w="43815" h="127635">
                <a:moveTo>
                  <a:pt x="0" y="127492"/>
                </a:moveTo>
                <a:lnTo>
                  <a:pt x="43426" y="127492"/>
                </a:lnTo>
                <a:lnTo>
                  <a:pt x="43426" y="0"/>
                </a:lnTo>
                <a:lnTo>
                  <a:pt x="0" y="0"/>
                </a:lnTo>
                <a:lnTo>
                  <a:pt x="0" y="12749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933405" y="5429165"/>
            <a:ext cx="43815" cy="127635"/>
          </a:xfrm>
          <a:custGeom>
            <a:avLst/>
            <a:gdLst/>
            <a:ahLst/>
            <a:cxnLst/>
            <a:rect l="l" t="t" r="r" b="b"/>
            <a:pathLst>
              <a:path w="43815" h="127635">
                <a:moveTo>
                  <a:pt x="0" y="127492"/>
                </a:moveTo>
                <a:lnTo>
                  <a:pt x="43426" y="127492"/>
                </a:lnTo>
                <a:lnTo>
                  <a:pt x="43426" y="0"/>
                </a:lnTo>
                <a:lnTo>
                  <a:pt x="0" y="0"/>
                </a:lnTo>
                <a:lnTo>
                  <a:pt x="0" y="12749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933405" y="5429165"/>
            <a:ext cx="43815" cy="127635"/>
          </a:xfrm>
          <a:custGeom>
            <a:avLst/>
            <a:gdLst/>
            <a:ahLst/>
            <a:cxnLst/>
            <a:rect l="l" t="t" r="r" b="b"/>
            <a:pathLst>
              <a:path w="43815" h="127635">
                <a:moveTo>
                  <a:pt x="0" y="127492"/>
                </a:moveTo>
                <a:lnTo>
                  <a:pt x="43426" y="127492"/>
                </a:lnTo>
                <a:lnTo>
                  <a:pt x="43426" y="0"/>
                </a:lnTo>
                <a:lnTo>
                  <a:pt x="0" y="0"/>
                </a:lnTo>
                <a:lnTo>
                  <a:pt x="0" y="12749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933405" y="5429165"/>
            <a:ext cx="43815" cy="127635"/>
          </a:xfrm>
          <a:custGeom>
            <a:avLst/>
            <a:gdLst/>
            <a:ahLst/>
            <a:cxnLst/>
            <a:rect l="l" t="t" r="r" b="b"/>
            <a:pathLst>
              <a:path w="43815" h="127635">
                <a:moveTo>
                  <a:pt x="0" y="127492"/>
                </a:moveTo>
                <a:lnTo>
                  <a:pt x="43426" y="127492"/>
                </a:lnTo>
                <a:lnTo>
                  <a:pt x="43426" y="0"/>
                </a:lnTo>
                <a:lnTo>
                  <a:pt x="0" y="0"/>
                </a:lnTo>
                <a:lnTo>
                  <a:pt x="0" y="12749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933405" y="5429165"/>
            <a:ext cx="43815" cy="127635"/>
          </a:xfrm>
          <a:custGeom>
            <a:avLst/>
            <a:gdLst/>
            <a:ahLst/>
            <a:cxnLst/>
            <a:rect l="l" t="t" r="r" b="b"/>
            <a:pathLst>
              <a:path w="43815" h="127635">
                <a:moveTo>
                  <a:pt x="0" y="127492"/>
                </a:moveTo>
                <a:lnTo>
                  <a:pt x="43426" y="127492"/>
                </a:lnTo>
                <a:lnTo>
                  <a:pt x="43426" y="0"/>
                </a:lnTo>
                <a:lnTo>
                  <a:pt x="0" y="0"/>
                </a:lnTo>
                <a:lnTo>
                  <a:pt x="0" y="12749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933405" y="5429165"/>
            <a:ext cx="43815" cy="127635"/>
          </a:xfrm>
          <a:custGeom>
            <a:avLst/>
            <a:gdLst/>
            <a:ahLst/>
            <a:cxnLst/>
            <a:rect l="l" t="t" r="r" b="b"/>
            <a:pathLst>
              <a:path w="43815" h="127635">
                <a:moveTo>
                  <a:pt x="0" y="127492"/>
                </a:moveTo>
                <a:lnTo>
                  <a:pt x="43426" y="127492"/>
                </a:lnTo>
                <a:lnTo>
                  <a:pt x="43426" y="0"/>
                </a:lnTo>
                <a:lnTo>
                  <a:pt x="0" y="0"/>
                </a:lnTo>
                <a:lnTo>
                  <a:pt x="0" y="12749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933405" y="5429165"/>
            <a:ext cx="43815" cy="127635"/>
          </a:xfrm>
          <a:custGeom>
            <a:avLst/>
            <a:gdLst/>
            <a:ahLst/>
            <a:cxnLst/>
            <a:rect l="l" t="t" r="r" b="b"/>
            <a:pathLst>
              <a:path w="43815" h="127635">
                <a:moveTo>
                  <a:pt x="0" y="127492"/>
                </a:moveTo>
                <a:lnTo>
                  <a:pt x="43426" y="127492"/>
                </a:lnTo>
                <a:lnTo>
                  <a:pt x="43426" y="0"/>
                </a:lnTo>
                <a:lnTo>
                  <a:pt x="0" y="0"/>
                </a:lnTo>
                <a:lnTo>
                  <a:pt x="0" y="12749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948359" y="4889093"/>
            <a:ext cx="13970" cy="101600"/>
          </a:xfrm>
          <a:custGeom>
            <a:avLst/>
            <a:gdLst/>
            <a:ahLst/>
            <a:cxnLst/>
            <a:rect l="l" t="t" r="r" b="b"/>
            <a:pathLst>
              <a:path w="13969" h="101600">
                <a:moveTo>
                  <a:pt x="13576" y="95694"/>
                </a:moveTo>
                <a:lnTo>
                  <a:pt x="13576" y="5791"/>
                </a:lnTo>
                <a:lnTo>
                  <a:pt x="12268" y="3009"/>
                </a:lnTo>
                <a:lnTo>
                  <a:pt x="8216" y="88"/>
                </a:lnTo>
                <a:lnTo>
                  <a:pt x="5803" y="0"/>
                </a:lnTo>
                <a:lnTo>
                  <a:pt x="3390" y="1498"/>
                </a:lnTo>
                <a:lnTo>
                  <a:pt x="1308" y="3009"/>
                </a:lnTo>
                <a:lnTo>
                  <a:pt x="0" y="5791"/>
                </a:lnTo>
                <a:lnTo>
                  <a:pt x="12" y="95721"/>
                </a:lnTo>
                <a:lnTo>
                  <a:pt x="1308" y="98488"/>
                </a:lnTo>
                <a:lnTo>
                  <a:pt x="5486" y="101498"/>
                </a:lnTo>
                <a:lnTo>
                  <a:pt x="8216" y="101406"/>
                </a:lnTo>
                <a:lnTo>
                  <a:pt x="12268" y="98488"/>
                </a:lnTo>
                <a:lnTo>
                  <a:pt x="13576" y="95694"/>
                </a:lnTo>
                <a:close/>
              </a:path>
              <a:path w="13969" h="101600">
                <a:moveTo>
                  <a:pt x="12" y="95721"/>
                </a:moveTo>
                <a:lnTo>
                  <a:pt x="12" y="8813"/>
                </a:lnTo>
                <a:lnTo>
                  <a:pt x="0" y="92684"/>
                </a:lnTo>
                <a:lnTo>
                  <a:pt x="12" y="95721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948359" y="4889093"/>
            <a:ext cx="13970" cy="101600"/>
          </a:xfrm>
          <a:custGeom>
            <a:avLst/>
            <a:gdLst/>
            <a:ahLst/>
            <a:cxnLst/>
            <a:rect l="l" t="t" r="r" b="b"/>
            <a:pathLst>
              <a:path w="13969" h="101600">
                <a:moveTo>
                  <a:pt x="12" y="8813"/>
                </a:moveTo>
                <a:lnTo>
                  <a:pt x="0" y="92684"/>
                </a:lnTo>
                <a:lnTo>
                  <a:pt x="0" y="95694"/>
                </a:lnTo>
                <a:lnTo>
                  <a:pt x="1308" y="98488"/>
                </a:lnTo>
                <a:lnTo>
                  <a:pt x="3390" y="99999"/>
                </a:lnTo>
                <a:lnTo>
                  <a:pt x="5486" y="101498"/>
                </a:lnTo>
                <a:lnTo>
                  <a:pt x="8089" y="101498"/>
                </a:lnTo>
                <a:lnTo>
                  <a:pt x="10172" y="99999"/>
                </a:lnTo>
                <a:lnTo>
                  <a:pt x="12268" y="98488"/>
                </a:lnTo>
                <a:lnTo>
                  <a:pt x="13576" y="95694"/>
                </a:lnTo>
                <a:lnTo>
                  <a:pt x="13576" y="92684"/>
                </a:lnTo>
                <a:lnTo>
                  <a:pt x="13576" y="8813"/>
                </a:lnTo>
                <a:lnTo>
                  <a:pt x="13576" y="5791"/>
                </a:lnTo>
                <a:lnTo>
                  <a:pt x="12268" y="3009"/>
                </a:lnTo>
                <a:lnTo>
                  <a:pt x="10172" y="1498"/>
                </a:lnTo>
                <a:lnTo>
                  <a:pt x="8216" y="88"/>
                </a:lnTo>
                <a:lnTo>
                  <a:pt x="5803" y="0"/>
                </a:lnTo>
                <a:lnTo>
                  <a:pt x="3784" y="1244"/>
                </a:lnTo>
                <a:lnTo>
                  <a:pt x="3657" y="1320"/>
                </a:lnTo>
                <a:lnTo>
                  <a:pt x="3517" y="1409"/>
                </a:lnTo>
                <a:lnTo>
                  <a:pt x="3390" y="1498"/>
                </a:lnTo>
                <a:lnTo>
                  <a:pt x="1308" y="3009"/>
                </a:lnTo>
                <a:lnTo>
                  <a:pt x="0" y="5791"/>
                </a:lnTo>
                <a:lnTo>
                  <a:pt x="12" y="8813"/>
                </a:lnTo>
                <a:close/>
              </a:path>
            </a:pathLst>
          </a:custGeom>
          <a:ln w="1524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947521" y="1573517"/>
            <a:ext cx="0" cy="2244725"/>
          </a:xfrm>
          <a:custGeom>
            <a:avLst/>
            <a:gdLst/>
            <a:ahLst/>
            <a:cxnLst/>
            <a:rect l="l" t="t" r="r" b="b"/>
            <a:pathLst>
              <a:path h="2244725">
                <a:moveTo>
                  <a:pt x="0" y="0"/>
                </a:moveTo>
                <a:lnTo>
                  <a:pt x="0" y="2244636"/>
                </a:lnTo>
              </a:path>
            </a:pathLst>
          </a:custGeom>
          <a:ln w="15240">
            <a:solidFill>
              <a:srgbClr val="808285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948179" y="242181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376">
            <a:solidFill>
              <a:srgbClr val="231F20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948179" y="250107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376">
            <a:solidFill>
              <a:srgbClr val="231F20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926505" y="2421817"/>
            <a:ext cx="43815" cy="79375"/>
          </a:xfrm>
          <a:custGeom>
            <a:avLst/>
            <a:gdLst/>
            <a:ahLst/>
            <a:cxnLst/>
            <a:rect l="l" t="t" r="r" b="b"/>
            <a:pathLst>
              <a:path w="43815" h="79375">
                <a:moveTo>
                  <a:pt x="0" y="79257"/>
                </a:moveTo>
                <a:lnTo>
                  <a:pt x="43348" y="79257"/>
                </a:lnTo>
                <a:lnTo>
                  <a:pt x="43348" y="0"/>
                </a:lnTo>
                <a:lnTo>
                  <a:pt x="0" y="0"/>
                </a:lnTo>
                <a:lnTo>
                  <a:pt x="0" y="79257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926505" y="2421817"/>
            <a:ext cx="43815" cy="79375"/>
          </a:xfrm>
          <a:custGeom>
            <a:avLst/>
            <a:gdLst/>
            <a:ahLst/>
            <a:cxnLst/>
            <a:rect l="l" t="t" r="r" b="b"/>
            <a:pathLst>
              <a:path w="43815" h="79375">
                <a:moveTo>
                  <a:pt x="0" y="79257"/>
                </a:moveTo>
                <a:lnTo>
                  <a:pt x="43348" y="79257"/>
                </a:lnTo>
                <a:lnTo>
                  <a:pt x="43348" y="0"/>
                </a:lnTo>
                <a:lnTo>
                  <a:pt x="0" y="0"/>
                </a:lnTo>
                <a:lnTo>
                  <a:pt x="0" y="79257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926505" y="2421817"/>
            <a:ext cx="43815" cy="79375"/>
          </a:xfrm>
          <a:custGeom>
            <a:avLst/>
            <a:gdLst/>
            <a:ahLst/>
            <a:cxnLst/>
            <a:rect l="l" t="t" r="r" b="b"/>
            <a:pathLst>
              <a:path w="43815" h="79375">
                <a:moveTo>
                  <a:pt x="0" y="79257"/>
                </a:moveTo>
                <a:lnTo>
                  <a:pt x="43348" y="79257"/>
                </a:lnTo>
                <a:lnTo>
                  <a:pt x="43348" y="0"/>
                </a:lnTo>
                <a:lnTo>
                  <a:pt x="0" y="0"/>
                </a:lnTo>
                <a:lnTo>
                  <a:pt x="0" y="79257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926505" y="2421817"/>
            <a:ext cx="43815" cy="79375"/>
          </a:xfrm>
          <a:custGeom>
            <a:avLst/>
            <a:gdLst/>
            <a:ahLst/>
            <a:cxnLst/>
            <a:rect l="l" t="t" r="r" b="b"/>
            <a:pathLst>
              <a:path w="43815" h="79375">
                <a:moveTo>
                  <a:pt x="0" y="79257"/>
                </a:moveTo>
                <a:lnTo>
                  <a:pt x="43348" y="79257"/>
                </a:lnTo>
                <a:lnTo>
                  <a:pt x="43348" y="0"/>
                </a:lnTo>
                <a:lnTo>
                  <a:pt x="0" y="0"/>
                </a:lnTo>
                <a:lnTo>
                  <a:pt x="0" y="79257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926505" y="2421817"/>
            <a:ext cx="43815" cy="79375"/>
          </a:xfrm>
          <a:custGeom>
            <a:avLst/>
            <a:gdLst/>
            <a:ahLst/>
            <a:cxnLst/>
            <a:rect l="l" t="t" r="r" b="b"/>
            <a:pathLst>
              <a:path w="43815" h="79375">
                <a:moveTo>
                  <a:pt x="0" y="79257"/>
                </a:moveTo>
                <a:lnTo>
                  <a:pt x="43348" y="79257"/>
                </a:lnTo>
                <a:lnTo>
                  <a:pt x="43348" y="0"/>
                </a:lnTo>
                <a:lnTo>
                  <a:pt x="0" y="0"/>
                </a:lnTo>
                <a:lnTo>
                  <a:pt x="0" y="79257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926505" y="2421817"/>
            <a:ext cx="43815" cy="79375"/>
          </a:xfrm>
          <a:custGeom>
            <a:avLst/>
            <a:gdLst/>
            <a:ahLst/>
            <a:cxnLst/>
            <a:rect l="l" t="t" r="r" b="b"/>
            <a:pathLst>
              <a:path w="43815" h="79375">
                <a:moveTo>
                  <a:pt x="0" y="79257"/>
                </a:moveTo>
                <a:lnTo>
                  <a:pt x="43348" y="79257"/>
                </a:lnTo>
                <a:lnTo>
                  <a:pt x="43348" y="0"/>
                </a:lnTo>
                <a:lnTo>
                  <a:pt x="0" y="0"/>
                </a:lnTo>
                <a:lnTo>
                  <a:pt x="0" y="79257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926505" y="2421817"/>
            <a:ext cx="43815" cy="79375"/>
          </a:xfrm>
          <a:custGeom>
            <a:avLst/>
            <a:gdLst/>
            <a:ahLst/>
            <a:cxnLst/>
            <a:rect l="l" t="t" r="r" b="b"/>
            <a:pathLst>
              <a:path w="43815" h="79375">
                <a:moveTo>
                  <a:pt x="0" y="79257"/>
                </a:moveTo>
                <a:lnTo>
                  <a:pt x="43348" y="79257"/>
                </a:lnTo>
                <a:lnTo>
                  <a:pt x="43348" y="0"/>
                </a:lnTo>
                <a:lnTo>
                  <a:pt x="0" y="0"/>
                </a:lnTo>
                <a:lnTo>
                  <a:pt x="0" y="79257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926505" y="2421817"/>
            <a:ext cx="43815" cy="79375"/>
          </a:xfrm>
          <a:custGeom>
            <a:avLst/>
            <a:gdLst/>
            <a:ahLst/>
            <a:cxnLst/>
            <a:rect l="l" t="t" r="r" b="b"/>
            <a:pathLst>
              <a:path w="43815" h="79375">
                <a:moveTo>
                  <a:pt x="0" y="79257"/>
                </a:moveTo>
                <a:lnTo>
                  <a:pt x="43348" y="79257"/>
                </a:lnTo>
                <a:lnTo>
                  <a:pt x="43348" y="0"/>
                </a:lnTo>
                <a:lnTo>
                  <a:pt x="0" y="0"/>
                </a:lnTo>
                <a:lnTo>
                  <a:pt x="0" y="79257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926505" y="2421817"/>
            <a:ext cx="43815" cy="79375"/>
          </a:xfrm>
          <a:custGeom>
            <a:avLst/>
            <a:gdLst/>
            <a:ahLst/>
            <a:cxnLst/>
            <a:rect l="l" t="t" r="r" b="b"/>
            <a:pathLst>
              <a:path w="43815" h="79375">
                <a:moveTo>
                  <a:pt x="0" y="79257"/>
                </a:moveTo>
                <a:lnTo>
                  <a:pt x="43348" y="79257"/>
                </a:lnTo>
                <a:lnTo>
                  <a:pt x="43348" y="0"/>
                </a:lnTo>
                <a:lnTo>
                  <a:pt x="0" y="0"/>
                </a:lnTo>
                <a:lnTo>
                  <a:pt x="0" y="79257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926505" y="2421817"/>
            <a:ext cx="43815" cy="79375"/>
          </a:xfrm>
          <a:custGeom>
            <a:avLst/>
            <a:gdLst/>
            <a:ahLst/>
            <a:cxnLst/>
            <a:rect l="l" t="t" r="r" b="b"/>
            <a:pathLst>
              <a:path w="43815" h="79375">
                <a:moveTo>
                  <a:pt x="0" y="79257"/>
                </a:moveTo>
                <a:lnTo>
                  <a:pt x="43348" y="79257"/>
                </a:lnTo>
                <a:lnTo>
                  <a:pt x="43348" y="0"/>
                </a:lnTo>
                <a:lnTo>
                  <a:pt x="0" y="0"/>
                </a:lnTo>
                <a:lnTo>
                  <a:pt x="0" y="79257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926505" y="2421817"/>
            <a:ext cx="43815" cy="79375"/>
          </a:xfrm>
          <a:custGeom>
            <a:avLst/>
            <a:gdLst/>
            <a:ahLst/>
            <a:cxnLst/>
            <a:rect l="l" t="t" r="r" b="b"/>
            <a:pathLst>
              <a:path w="43815" h="79375">
                <a:moveTo>
                  <a:pt x="0" y="79257"/>
                </a:moveTo>
                <a:lnTo>
                  <a:pt x="43348" y="79257"/>
                </a:lnTo>
                <a:lnTo>
                  <a:pt x="43348" y="0"/>
                </a:lnTo>
                <a:lnTo>
                  <a:pt x="0" y="0"/>
                </a:lnTo>
                <a:lnTo>
                  <a:pt x="0" y="79257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926505" y="2421817"/>
            <a:ext cx="43815" cy="79375"/>
          </a:xfrm>
          <a:custGeom>
            <a:avLst/>
            <a:gdLst/>
            <a:ahLst/>
            <a:cxnLst/>
            <a:rect l="l" t="t" r="r" b="b"/>
            <a:pathLst>
              <a:path w="43815" h="79375">
                <a:moveTo>
                  <a:pt x="0" y="79257"/>
                </a:moveTo>
                <a:lnTo>
                  <a:pt x="43348" y="79257"/>
                </a:lnTo>
                <a:lnTo>
                  <a:pt x="43348" y="0"/>
                </a:lnTo>
                <a:lnTo>
                  <a:pt x="0" y="0"/>
                </a:lnTo>
                <a:lnTo>
                  <a:pt x="0" y="79257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926505" y="2421817"/>
            <a:ext cx="43815" cy="79375"/>
          </a:xfrm>
          <a:custGeom>
            <a:avLst/>
            <a:gdLst/>
            <a:ahLst/>
            <a:cxnLst/>
            <a:rect l="l" t="t" r="r" b="b"/>
            <a:pathLst>
              <a:path w="43815" h="79375">
                <a:moveTo>
                  <a:pt x="0" y="79257"/>
                </a:moveTo>
                <a:lnTo>
                  <a:pt x="43348" y="79257"/>
                </a:lnTo>
                <a:lnTo>
                  <a:pt x="43348" y="0"/>
                </a:lnTo>
                <a:lnTo>
                  <a:pt x="0" y="0"/>
                </a:lnTo>
                <a:lnTo>
                  <a:pt x="0" y="79257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926505" y="2421817"/>
            <a:ext cx="43815" cy="79375"/>
          </a:xfrm>
          <a:custGeom>
            <a:avLst/>
            <a:gdLst/>
            <a:ahLst/>
            <a:cxnLst/>
            <a:rect l="l" t="t" r="r" b="b"/>
            <a:pathLst>
              <a:path w="43815" h="79375">
                <a:moveTo>
                  <a:pt x="0" y="79257"/>
                </a:moveTo>
                <a:lnTo>
                  <a:pt x="43348" y="79257"/>
                </a:lnTo>
                <a:lnTo>
                  <a:pt x="43348" y="0"/>
                </a:lnTo>
                <a:lnTo>
                  <a:pt x="0" y="0"/>
                </a:lnTo>
                <a:lnTo>
                  <a:pt x="0" y="79257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926505" y="2421817"/>
            <a:ext cx="43815" cy="79375"/>
          </a:xfrm>
          <a:custGeom>
            <a:avLst/>
            <a:gdLst/>
            <a:ahLst/>
            <a:cxnLst/>
            <a:rect l="l" t="t" r="r" b="b"/>
            <a:pathLst>
              <a:path w="43815" h="79375">
                <a:moveTo>
                  <a:pt x="0" y="79257"/>
                </a:moveTo>
                <a:lnTo>
                  <a:pt x="43348" y="79257"/>
                </a:lnTo>
                <a:lnTo>
                  <a:pt x="43348" y="0"/>
                </a:lnTo>
                <a:lnTo>
                  <a:pt x="0" y="0"/>
                </a:lnTo>
                <a:lnTo>
                  <a:pt x="0" y="79257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926505" y="2421817"/>
            <a:ext cx="43815" cy="79375"/>
          </a:xfrm>
          <a:custGeom>
            <a:avLst/>
            <a:gdLst/>
            <a:ahLst/>
            <a:cxnLst/>
            <a:rect l="l" t="t" r="r" b="b"/>
            <a:pathLst>
              <a:path w="43815" h="79375">
                <a:moveTo>
                  <a:pt x="0" y="79257"/>
                </a:moveTo>
                <a:lnTo>
                  <a:pt x="43348" y="79257"/>
                </a:lnTo>
                <a:lnTo>
                  <a:pt x="43348" y="0"/>
                </a:lnTo>
                <a:lnTo>
                  <a:pt x="0" y="0"/>
                </a:lnTo>
                <a:lnTo>
                  <a:pt x="0" y="79257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926505" y="2421817"/>
            <a:ext cx="43815" cy="79375"/>
          </a:xfrm>
          <a:custGeom>
            <a:avLst/>
            <a:gdLst/>
            <a:ahLst/>
            <a:cxnLst/>
            <a:rect l="l" t="t" r="r" b="b"/>
            <a:pathLst>
              <a:path w="43815" h="79375">
                <a:moveTo>
                  <a:pt x="0" y="79257"/>
                </a:moveTo>
                <a:lnTo>
                  <a:pt x="43348" y="79257"/>
                </a:lnTo>
                <a:lnTo>
                  <a:pt x="43348" y="0"/>
                </a:lnTo>
                <a:lnTo>
                  <a:pt x="0" y="0"/>
                </a:lnTo>
                <a:lnTo>
                  <a:pt x="0" y="79257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926505" y="2421817"/>
            <a:ext cx="43815" cy="79375"/>
          </a:xfrm>
          <a:custGeom>
            <a:avLst/>
            <a:gdLst/>
            <a:ahLst/>
            <a:cxnLst/>
            <a:rect l="l" t="t" r="r" b="b"/>
            <a:pathLst>
              <a:path w="43815" h="79375">
                <a:moveTo>
                  <a:pt x="0" y="79257"/>
                </a:moveTo>
                <a:lnTo>
                  <a:pt x="43348" y="79257"/>
                </a:lnTo>
                <a:lnTo>
                  <a:pt x="43348" y="0"/>
                </a:lnTo>
                <a:lnTo>
                  <a:pt x="0" y="0"/>
                </a:lnTo>
                <a:lnTo>
                  <a:pt x="0" y="79257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926505" y="2421817"/>
            <a:ext cx="43815" cy="79375"/>
          </a:xfrm>
          <a:custGeom>
            <a:avLst/>
            <a:gdLst/>
            <a:ahLst/>
            <a:cxnLst/>
            <a:rect l="l" t="t" r="r" b="b"/>
            <a:pathLst>
              <a:path w="43815" h="79375">
                <a:moveTo>
                  <a:pt x="0" y="79257"/>
                </a:moveTo>
                <a:lnTo>
                  <a:pt x="43348" y="79257"/>
                </a:lnTo>
                <a:lnTo>
                  <a:pt x="43348" y="0"/>
                </a:lnTo>
                <a:lnTo>
                  <a:pt x="0" y="0"/>
                </a:lnTo>
                <a:lnTo>
                  <a:pt x="0" y="79257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926505" y="2421817"/>
            <a:ext cx="43815" cy="79375"/>
          </a:xfrm>
          <a:custGeom>
            <a:avLst/>
            <a:gdLst/>
            <a:ahLst/>
            <a:cxnLst/>
            <a:rect l="l" t="t" r="r" b="b"/>
            <a:pathLst>
              <a:path w="43815" h="79375">
                <a:moveTo>
                  <a:pt x="0" y="79257"/>
                </a:moveTo>
                <a:lnTo>
                  <a:pt x="43348" y="79257"/>
                </a:lnTo>
                <a:lnTo>
                  <a:pt x="43348" y="0"/>
                </a:lnTo>
                <a:lnTo>
                  <a:pt x="0" y="0"/>
                </a:lnTo>
                <a:lnTo>
                  <a:pt x="0" y="79257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926505" y="2421817"/>
            <a:ext cx="43815" cy="79375"/>
          </a:xfrm>
          <a:custGeom>
            <a:avLst/>
            <a:gdLst/>
            <a:ahLst/>
            <a:cxnLst/>
            <a:rect l="l" t="t" r="r" b="b"/>
            <a:pathLst>
              <a:path w="43815" h="79375">
                <a:moveTo>
                  <a:pt x="0" y="79257"/>
                </a:moveTo>
                <a:lnTo>
                  <a:pt x="43348" y="79257"/>
                </a:lnTo>
                <a:lnTo>
                  <a:pt x="43348" y="0"/>
                </a:lnTo>
                <a:lnTo>
                  <a:pt x="0" y="0"/>
                </a:lnTo>
                <a:lnTo>
                  <a:pt x="0" y="79257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947297" y="278749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43426">
            <a:solidFill>
              <a:srgbClr val="231F20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947297" y="291498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43426">
            <a:solidFill>
              <a:srgbClr val="231F20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925584" y="2787491"/>
            <a:ext cx="43815" cy="127635"/>
          </a:xfrm>
          <a:custGeom>
            <a:avLst/>
            <a:gdLst/>
            <a:ahLst/>
            <a:cxnLst/>
            <a:rect l="l" t="t" r="r" b="b"/>
            <a:pathLst>
              <a:path w="43815" h="127635">
                <a:moveTo>
                  <a:pt x="0" y="127492"/>
                </a:moveTo>
                <a:lnTo>
                  <a:pt x="43426" y="127492"/>
                </a:lnTo>
                <a:lnTo>
                  <a:pt x="43426" y="0"/>
                </a:lnTo>
                <a:lnTo>
                  <a:pt x="0" y="0"/>
                </a:lnTo>
                <a:lnTo>
                  <a:pt x="0" y="12749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925584" y="2787491"/>
            <a:ext cx="43815" cy="127635"/>
          </a:xfrm>
          <a:custGeom>
            <a:avLst/>
            <a:gdLst/>
            <a:ahLst/>
            <a:cxnLst/>
            <a:rect l="l" t="t" r="r" b="b"/>
            <a:pathLst>
              <a:path w="43815" h="127635">
                <a:moveTo>
                  <a:pt x="0" y="127492"/>
                </a:moveTo>
                <a:lnTo>
                  <a:pt x="43426" y="127492"/>
                </a:lnTo>
                <a:lnTo>
                  <a:pt x="43426" y="0"/>
                </a:lnTo>
                <a:lnTo>
                  <a:pt x="0" y="0"/>
                </a:lnTo>
                <a:lnTo>
                  <a:pt x="0" y="12749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925584" y="2787491"/>
            <a:ext cx="43815" cy="127635"/>
          </a:xfrm>
          <a:custGeom>
            <a:avLst/>
            <a:gdLst/>
            <a:ahLst/>
            <a:cxnLst/>
            <a:rect l="l" t="t" r="r" b="b"/>
            <a:pathLst>
              <a:path w="43815" h="127635">
                <a:moveTo>
                  <a:pt x="0" y="127492"/>
                </a:moveTo>
                <a:lnTo>
                  <a:pt x="43426" y="127492"/>
                </a:lnTo>
                <a:lnTo>
                  <a:pt x="43426" y="0"/>
                </a:lnTo>
                <a:lnTo>
                  <a:pt x="0" y="0"/>
                </a:lnTo>
                <a:lnTo>
                  <a:pt x="0" y="12749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925584" y="2787491"/>
            <a:ext cx="43815" cy="127635"/>
          </a:xfrm>
          <a:custGeom>
            <a:avLst/>
            <a:gdLst/>
            <a:ahLst/>
            <a:cxnLst/>
            <a:rect l="l" t="t" r="r" b="b"/>
            <a:pathLst>
              <a:path w="43815" h="127635">
                <a:moveTo>
                  <a:pt x="0" y="127492"/>
                </a:moveTo>
                <a:lnTo>
                  <a:pt x="43426" y="127492"/>
                </a:lnTo>
                <a:lnTo>
                  <a:pt x="43426" y="0"/>
                </a:lnTo>
                <a:lnTo>
                  <a:pt x="0" y="0"/>
                </a:lnTo>
                <a:lnTo>
                  <a:pt x="0" y="12749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925584" y="2787491"/>
            <a:ext cx="43815" cy="127635"/>
          </a:xfrm>
          <a:custGeom>
            <a:avLst/>
            <a:gdLst/>
            <a:ahLst/>
            <a:cxnLst/>
            <a:rect l="l" t="t" r="r" b="b"/>
            <a:pathLst>
              <a:path w="43815" h="127635">
                <a:moveTo>
                  <a:pt x="0" y="127492"/>
                </a:moveTo>
                <a:lnTo>
                  <a:pt x="43426" y="127492"/>
                </a:lnTo>
                <a:lnTo>
                  <a:pt x="43426" y="0"/>
                </a:lnTo>
                <a:lnTo>
                  <a:pt x="0" y="0"/>
                </a:lnTo>
                <a:lnTo>
                  <a:pt x="0" y="12749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925584" y="2787491"/>
            <a:ext cx="43815" cy="127635"/>
          </a:xfrm>
          <a:custGeom>
            <a:avLst/>
            <a:gdLst/>
            <a:ahLst/>
            <a:cxnLst/>
            <a:rect l="l" t="t" r="r" b="b"/>
            <a:pathLst>
              <a:path w="43815" h="127635">
                <a:moveTo>
                  <a:pt x="0" y="127492"/>
                </a:moveTo>
                <a:lnTo>
                  <a:pt x="43426" y="127492"/>
                </a:lnTo>
                <a:lnTo>
                  <a:pt x="43426" y="0"/>
                </a:lnTo>
                <a:lnTo>
                  <a:pt x="0" y="0"/>
                </a:lnTo>
                <a:lnTo>
                  <a:pt x="0" y="12749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925584" y="2787491"/>
            <a:ext cx="43815" cy="127635"/>
          </a:xfrm>
          <a:custGeom>
            <a:avLst/>
            <a:gdLst/>
            <a:ahLst/>
            <a:cxnLst/>
            <a:rect l="l" t="t" r="r" b="b"/>
            <a:pathLst>
              <a:path w="43815" h="127635">
                <a:moveTo>
                  <a:pt x="0" y="127492"/>
                </a:moveTo>
                <a:lnTo>
                  <a:pt x="43426" y="127492"/>
                </a:lnTo>
                <a:lnTo>
                  <a:pt x="43426" y="0"/>
                </a:lnTo>
                <a:lnTo>
                  <a:pt x="0" y="0"/>
                </a:lnTo>
                <a:lnTo>
                  <a:pt x="0" y="12749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925584" y="2787491"/>
            <a:ext cx="43815" cy="127635"/>
          </a:xfrm>
          <a:custGeom>
            <a:avLst/>
            <a:gdLst/>
            <a:ahLst/>
            <a:cxnLst/>
            <a:rect l="l" t="t" r="r" b="b"/>
            <a:pathLst>
              <a:path w="43815" h="127635">
                <a:moveTo>
                  <a:pt x="0" y="127492"/>
                </a:moveTo>
                <a:lnTo>
                  <a:pt x="43426" y="127492"/>
                </a:lnTo>
                <a:lnTo>
                  <a:pt x="43426" y="0"/>
                </a:lnTo>
                <a:lnTo>
                  <a:pt x="0" y="0"/>
                </a:lnTo>
                <a:lnTo>
                  <a:pt x="0" y="12749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925584" y="2787491"/>
            <a:ext cx="43815" cy="127635"/>
          </a:xfrm>
          <a:custGeom>
            <a:avLst/>
            <a:gdLst/>
            <a:ahLst/>
            <a:cxnLst/>
            <a:rect l="l" t="t" r="r" b="b"/>
            <a:pathLst>
              <a:path w="43815" h="127635">
                <a:moveTo>
                  <a:pt x="0" y="127492"/>
                </a:moveTo>
                <a:lnTo>
                  <a:pt x="43426" y="127492"/>
                </a:lnTo>
                <a:lnTo>
                  <a:pt x="43426" y="0"/>
                </a:lnTo>
                <a:lnTo>
                  <a:pt x="0" y="0"/>
                </a:lnTo>
                <a:lnTo>
                  <a:pt x="0" y="12749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925584" y="2787491"/>
            <a:ext cx="43815" cy="127635"/>
          </a:xfrm>
          <a:custGeom>
            <a:avLst/>
            <a:gdLst/>
            <a:ahLst/>
            <a:cxnLst/>
            <a:rect l="l" t="t" r="r" b="b"/>
            <a:pathLst>
              <a:path w="43815" h="127635">
                <a:moveTo>
                  <a:pt x="0" y="127492"/>
                </a:moveTo>
                <a:lnTo>
                  <a:pt x="43426" y="127492"/>
                </a:lnTo>
                <a:lnTo>
                  <a:pt x="43426" y="0"/>
                </a:lnTo>
                <a:lnTo>
                  <a:pt x="0" y="0"/>
                </a:lnTo>
                <a:lnTo>
                  <a:pt x="0" y="12749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925584" y="2787491"/>
            <a:ext cx="43815" cy="127635"/>
          </a:xfrm>
          <a:custGeom>
            <a:avLst/>
            <a:gdLst/>
            <a:ahLst/>
            <a:cxnLst/>
            <a:rect l="l" t="t" r="r" b="b"/>
            <a:pathLst>
              <a:path w="43815" h="127635">
                <a:moveTo>
                  <a:pt x="0" y="127492"/>
                </a:moveTo>
                <a:lnTo>
                  <a:pt x="43426" y="127492"/>
                </a:lnTo>
                <a:lnTo>
                  <a:pt x="43426" y="0"/>
                </a:lnTo>
                <a:lnTo>
                  <a:pt x="0" y="0"/>
                </a:lnTo>
                <a:lnTo>
                  <a:pt x="0" y="12749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925584" y="2787491"/>
            <a:ext cx="43815" cy="127635"/>
          </a:xfrm>
          <a:custGeom>
            <a:avLst/>
            <a:gdLst/>
            <a:ahLst/>
            <a:cxnLst/>
            <a:rect l="l" t="t" r="r" b="b"/>
            <a:pathLst>
              <a:path w="43815" h="127635">
                <a:moveTo>
                  <a:pt x="0" y="127492"/>
                </a:moveTo>
                <a:lnTo>
                  <a:pt x="43426" y="127492"/>
                </a:lnTo>
                <a:lnTo>
                  <a:pt x="43426" y="0"/>
                </a:lnTo>
                <a:lnTo>
                  <a:pt x="0" y="0"/>
                </a:lnTo>
                <a:lnTo>
                  <a:pt x="0" y="12749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925584" y="2787491"/>
            <a:ext cx="43815" cy="127635"/>
          </a:xfrm>
          <a:custGeom>
            <a:avLst/>
            <a:gdLst/>
            <a:ahLst/>
            <a:cxnLst/>
            <a:rect l="l" t="t" r="r" b="b"/>
            <a:pathLst>
              <a:path w="43815" h="127635">
                <a:moveTo>
                  <a:pt x="0" y="127492"/>
                </a:moveTo>
                <a:lnTo>
                  <a:pt x="43426" y="127492"/>
                </a:lnTo>
                <a:lnTo>
                  <a:pt x="43426" y="0"/>
                </a:lnTo>
                <a:lnTo>
                  <a:pt x="0" y="0"/>
                </a:lnTo>
                <a:lnTo>
                  <a:pt x="0" y="12749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925584" y="2787491"/>
            <a:ext cx="43815" cy="127635"/>
          </a:xfrm>
          <a:custGeom>
            <a:avLst/>
            <a:gdLst/>
            <a:ahLst/>
            <a:cxnLst/>
            <a:rect l="l" t="t" r="r" b="b"/>
            <a:pathLst>
              <a:path w="43815" h="127635">
                <a:moveTo>
                  <a:pt x="0" y="127492"/>
                </a:moveTo>
                <a:lnTo>
                  <a:pt x="43426" y="127492"/>
                </a:lnTo>
                <a:lnTo>
                  <a:pt x="43426" y="0"/>
                </a:lnTo>
                <a:lnTo>
                  <a:pt x="0" y="0"/>
                </a:lnTo>
                <a:lnTo>
                  <a:pt x="0" y="12749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925584" y="2787491"/>
            <a:ext cx="43815" cy="127635"/>
          </a:xfrm>
          <a:custGeom>
            <a:avLst/>
            <a:gdLst/>
            <a:ahLst/>
            <a:cxnLst/>
            <a:rect l="l" t="t" r="r" b="b"/>
            <a:pathLst>
              <a:path w="43815" h="127635">
                <a:moveTo>
                  <a:pt x="0" y="127492"/>
                </a:moveTo>
                <a:lnTo>
                  <a:pt x="43426" y="127492"/>
                </a:lnTo>
                <a:lnTo>
                  <a:pt x="43426" y="0"/>
                </a:lnTo>
                <a:lnTo>
                  <a:pt x="0" y="0"/>
                </a:lnTo>
                <a:lnTo>
                  <a:pt x="0" y="12749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925584" y="2787491"/>
            <a:ext cx="43815" cy="127635"/>
          </a:xfrm>
          <a:custGeom>
            <a:avLst/>
            <a:gdLst/>
            <a:ahLst/>
            <a:cxnLst/>
            <a:rect l="l" t="t" r="r" b="b"/>
            <a:pathLst>
              <a:path w="43815" h="127635">
                <a:moveTo>
                  <a:pt x="0" y="127492"/>
                </a:moveTo>
                <a:lnTo>
                  <a:pt x="43426" y="127492"/>
                </a:lnTo>
                <a:lnTo>
                  <a:pt x="43426" y="0"/>
                </a:lnTo>
                <a:lnTo>
                  <a:pt x="0" y="0"/>
                </a:lnTo>
                <a:lnTo>
                  <a:pt x="0" y="12749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925584" y="2787491"/>
            <a:ext cx="43815" cy="127635"/>
          </a:xfrm>
          <a:custGeom>
            <a:avLst/>
            <a:gdLst/>
            <a:ahLst/>
            <a:cxnLst/>
            <a:rect l="l" t="t" r="r" b="b"/>
            <a:pathLst>
              <a:path w="43815" h="127635">
                <a:moveTo>
                  <a:pt x="0" y="127492"/>
                </a:moveTo>
                <a:lnTo>
                  <a:pt x="43426" y="127492"/>
                </a:lnTo>
                <a:lnTo>
                  <a:pt x="43426" y="0"/>
                </a:lnTo>
                <a:lnTo>
                  <a:pt x="0" y="0"/>
                </a:lnTo>
                <a:lnTo>
                  <a:pt x="0" y="12749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925584" y="2787491"/>
            <a:ext cx="43815" cy="127635"/>
          </a:xfrm>
          <a:custGeom>
            <a:avLst/>
            <a:gdLst/>
            <a:ahLst/>
            <a:cxnLst/>
            <a:rect l="l" t="t" r="r" b="b"/>
            <a:pathLst>
              <a:path w="43815" h="127635">
                <a:moveTo>
                  <a:pt x="0" y="127492"/>
                </a:moveTo>
                <a:lnTo>
                  <a:pt x="43426" y="127492"/>
                </a:lnTo>
                <a:lnTo>
                  <a:pt x="43426" y="0"/>
                </a:lnTo>
                <a:lnTo>
                  <a:pt x="0" y="0"/>
                </a:lnTo>
                <a:lnTo>
                  <a:pt x="0" y="12749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925584" y="2787491"/>
            <a:ext cx="43815" cy="127635"/>
          </a:xfrm>
          <a:custGeom>
            <a:avLst/>
            <a:gdLst/>
            <a:ahLst/>
            <a:cxnLst/>
            <a:rect l="l" t="t" r="r" b="b"/>
            <a:pathLst>
              <a:path w="43815" h="127635">
                <a:moveTo>
                  <a:pt x="0" y="127492"/>
                </a:moveTo>
                <a:lnTo>
                  <a:pt x="43426" y="127492"/>
                </a:lnTo>
                <a:lnTo>
                  <a:pt x="43426" y="0"/>
                </a:lnTo>
                <a:lnTo>
                  <a:pt x="0" y="0"/>
                </a:lnTo>
                <a:lnTo>
                  <a:pt x="0" y="12749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925584" y="2787491"/>
            <a:ext cx="43815" cy="127635"/>
          </a:xfrm>
          <a:custGeom>
            <a:avLst/>
            <a:gdLst/>
            <a:ahLst/>
            <a:cxnLst/>
            <a:rect l="l" t="t" r="r" b="b"/>
            <a:pathLst>
              <a:path w="43815" h="127635">
                <a:moveTo>
                  <a:pt x="0" y="127492"/>
                </a:moveTo>
                <a:lnTo>
                  <a:pt x="43426" y="127492"/>
                </a:lnTo>
                <a:lnTo>
                  <a:pt x="43426" y="0"/>
                </a:lnTo>
                <a:lnTo>
                  <a:pt x="0" y="0"/>
                </a:lnTo>
                <a:lnTo>
                  <a:pt x="0" y="12749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925584" y="2787491"/>
            <a:ext cx="43815" cy="127635"/>
          </a:xfrm>
          <a:custGeom>
            <a:avLst/>
            <a:gdLst/>
            <a:ahLst/>
            <a:cxnLst/>
            <a:rect l="l" t="t" r="r" b="b"/>
            <a:pathLst>
              <a:path w="43815" h="127635">
                <a:moveTo>
                  <a:pt x="0" y="127492"/>
                </a:moveTo>
                <a:lnTo>
                  <a:pt x="43426" y="127492"/>
                </a:lnTo>
                <a:lnTo>
                  <a:pt x="43426" y="0"/>
                </a:lnTo>
                <a:lnTo>
                  <a:pt x="0" y="0"/>
                </a:lnTo>
                <a:lnTo>
                  <a:pt x="0" y="12749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947523" y="318354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43441">
            <a:solidFill>
              <a:srgbClr val="231F20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947523" y="3268777"/>
            <a:ext cx="0" cy="83820"/>
          </a:xfrm>
          <a:custGeom>
            <a:avLst/>
            <a:gdLst/>
            <a:ahLst/>
            <a:cxnLst/>
            <a:rect l="l" t="t" r="r" b="b"/>
            <a:pathLst>
              <a:path h="83820">
                <a:moveTo>
                  <a:pt x="0" y="0"/>
                </a:moveTo>
                <a:lnTo>
                  <a:pt x="0" y="83198"/>
                </a:lnTo>
              </a:path>
            </a:pathLst>
          </a:custGeom>
          <a:ln w="3175">
            <a:solidFill>
              <a:srgbClr val="231F20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925802" y="3183542"/>
            <a:ext cx="43815" cy="107314"/>
          </a:xfrm>
          <a:custGeom>
            <a:avLst/>
            <a:gdLst/>
            <a:ahLst/>
            <a:cxnLst/>
            <a:rect l="l" t="t" r="r" b="b"/>
            <a:pathLst>
              <a:path w="43815" h="107314">
                <a:moveTo>
                  <a:pt x="0" y="106955"/>
                </a:moveTo>
                <a:lnTo>
                  <a:pt x="43441" y="106955"/>
                </a:lnTo>
                <a:lnTo>
                  <a:pt x="43441" y="0"/>
                </a:lnTo>
                <a:lnTo>
                  <a:pt x="0" y="0"/>
                </a:lnTo>
                <a:lnTo>
                  <a:pt x="0" y="106955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925802" y="3183542"/>
            <a:ext cx="43815" cy="107314"/>
          </a:xfrm>
          <a:custGeom>
            <a:avLst/>
            <a:gdLst/>
            <a:ahLst/>
            <a:cxnLst/>
            <a:rect l="l" t="t" r="r" b="b"/>
            <a:pathLst>
              <a:path w="43815" h="107314">
                <a:moveTo>
                  <a:pt x="0" y="106955"/>
                </a:moveTo>
                <a:lnTo>
                  <a:pt x="43441" y="106955"/>
                </a:lnTo>
                <a:lnTo>
                  <a:pt x="43441" y="0"/>
                </a:lnTo>
                <a:lnTo>
                  <a:pt x="0" y="0"/>
                </a:lnTo>
                <a:lnTo>
                  <a:pt x="0" y="106955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925802" y="3183542"/>
            <a:ext cx="43815" cy="107314"/>
          </a:xfrm>
          <a:custGeom>
            <a:avLst/>
            <a:gdLst/>
            <a:ahLst/>
            <a:cxnLst/>
            <a:rect l="l" t="t" r="r" b="b"/>
            <a:pathLst>
              <a:path w="43815" h="107314">
                <a:moveTo>
                  <a:pt x="0" y="106955"/>
                </a:moveTo>
                <a:lnTo>
                  <a:pt x="43441" y="106955"/>
                </a:lnTo>
                <a:lnTo>
                  <a:pt x="43441" y="0"/>
                </a:lnTo>
                <a:lnTo>
                  <a:pt x="0" y="0"/>
                </a:lnTo>
                <a:lnTo>
                  <a:pt x="0" y="106955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925802" y="3183542"/>
            <a:ext cx="43815" cy="107314"/>
          </a:xfrm>
          <a:custGeom>
            <a:avLst/>
            <a:gdLst/>
            <a:ahLst/>
            <a:cxnLst/>
            <a:rect l="l" t="t" r="r" b="b"/>
            <a:pathLst>
              <a:path w="43815" h="107314">
                <a:moveTo>
                  <a:pt x="0" y="106955"/>
                </a:moveTo>
                <a:lnTo>
                  <a:pt x="43441" y="106955"/>
                </a:lnTo>
                <a:lnTo>
                  <a:pt x="43441" y="0"/>
                </a:lnTo>
                <a:lnTo>
                  <a:pt x="0" y="0"/>
                </a:lnTo>
                <a:lnTo>
                  <a:pt x="0" y="106955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925802" y="3183542"/>
            <a:ext cx="43815" cy="107314"/>
          </a:xfrm>
          <a:custGeom>
            <a:avLst/>
            <a:gdLst/>
            <a:ahLst/>
            <a:cxnLst/>
            <a:rect l="l" t="t" r="r" b="b"/>
            <a:pathLst>
              <a:path w="43815" h="107314">
                <a:moveTo>
                  <a:pt x="0" y="106955"/>
                </a:moveTo>
                <a:lnTo>
                  <a:pt x="43441" y="106955"/>
                </a:lnTo>
                <a:lnTo>
                  <a:pt x="43441" y="0"/>
                </a:lnTo>
                <a:lnTo>
                  <a:pt x="0" y="0"/>
                </a:lnTo>
                <a:lnTo>
                  <a:pt x="0" y="106955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925802" y="3183542"/>
            <a:ext cx="43815" cy="107314"/>
          </a:xfrm>
          <a:custGeom>
            <a:avLst/>
            <a:gdLst/>
            <a:ahLst/>
            <a:cxnLst/>
            <a:rect l="l" t="t" r="r" b="b"/>
            <a:pathLst>
              <a:path w="43815" h="107314">
                <a:moveTo>
                  <a:pt x="0" y="106955"/>
                </a:moveTo>
                <a:lnTo>
                  <a:pt x="43441" y="106955"/>
                </a:lnTo>
                <a:lnTo>
                  <a:pt x="43441" y="0"/>
                </a:lnTo>
                <a:lnTo>
                  <a:pt x="0" y="0"/>
                </a:lnTo>
                <a:lnTo>
                  <a:pt x="0" y="106955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925802" y="3183542"/>
            <a:ext cx="43815" cy="107314"/>
          </a:xfrm>
          <a:custGeom>
            <a:avLst/>
            <a:gdLst/>
            <a:ahLst/>
            <a:cxnLst/>
            <a:rect l="l" t="t" r="r" b="b"/>
            <a:pathLst>
              <a:path w="43815" h="107314">
                <a:moveTo>
                  <a:pt x="0" y="106955"/>
                </a:moveTo>
                <a:lnTo>
                  <a:pt x="43441" y="106955"/>
                </a:lnTo>
                <a:lnTo>
                  <a:pt x="43441" y="0"/>
                </a:lnTo>
                <a:lnTo>
                  <a:pt x="0" y="0"/>
                </a:lnTo>
                <a:lnTo>
                  <a:pt x="0" y="106955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925802" y="3183542"/>
            <a:ext cx="43815" cy="107314"/>
          </a:xfrm>
          <a:custGeom>
            <a:avLst/>
            <a:gdLst/>
            <a:ahLst/>
            <a:cxnLst/>
            <a:rect l="l" t="t" r="r" b="b"/>
            <a:pathLst>
              <a:path w="43815" h="107314">
                <a:moveTo>
                  <a:pt x="0" y="106955"/>
                </a:moveTo>
                <a:lnTo>
                  <a:pt x="43441" y="106955"/>
                </a:lnTo>
                <a:lnTo>
                  <a:pt x="43441" y="0"/>
                </a:lnTo>
                <a:lnTo>
                  <a:pt x="0" y="0"/>
                </a:lnTo>
                <a:lnTo>
                  <a:pt x="0" y="106955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925802" y="3183542"/>
            <a:ext cx="43815" cy="107314"/>
          </a:xfrm>
          <a:custGeom>
            <a:avLst/>
            <a:gdLst/>
            <a:ahLst/>
            <a:cxnLst/>
            <a:rect l="l" t="t" r="r" b="b"/>
            <a:pathLst>
              <a:path w="43815" h="107314">
                <a:moveTo>
                  <a:pt x="0" y="106955"/>
                </a:moveTo>
                <a:lnTo>
                  <a:pt x="43441" y="106955"/>
                </a:lnTo>
                <a:lnTo>
                  <a:pt x="43441" y="0"/>
                </a:lnTo>
                <a:lnTo>
                  <a:pt x="0" y="0"/>
                </a:lnTo>
                <a:lnTo>
                  <a:pt x="0" y="106955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925802" y="3183542"/>
            <a:ext cx="43815" cy="107314"/>
          </a:xfrm>
          <a:custGeom>
            <a:avLst/>
            <a:gdLst/>
            <a:ahLst/>
            <a:cxnLst/>
            <a:rect l="l" t="t" r="r" b="b"/>
            <a:pathLst>
              <a:path w="43815" h="107314">
                <a:moveTo>
                  <a:pt x="0" y="106955"/>
                </a:moveTo>
                <a:lnTo>
                  <a:pt x="43441" y="106955"/>
                </a:lnTo>
                <a:lnTo>
                  <a:pt x="43441" y="0"/>
                </a:lnTo>
                <a:lnTo>
                  <a:pt x="0" y="0"/>
                </a:lnTo>
                <a:lnTo>
                  <a:pt x="0" y="106955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925802" y="3183542"/>
            <a:ext cx="43815" cy="107314"/>
          </a:xfrm>
          <a:custGeom>
            <a:avLst/>
            <a:gdLst/>
            <a:ahLst/>
            <a:cxnLst/>
            <a:rect l="l" t="t" r="r" b="b"/>
            <a:pathLst>
              <a:path w="43815" h="107314">
                <a:moveTo>
                  <a:pt x="0" y="106955"/>
                </a:moveTo>
                <a:lnTo>
                  <a:pt x="43441" y="106955"/>
                </a:lnTo>
                <a:lnTo>
                  <a:pt x="43441" y="0"/>
                </a:lnTo>
                <a:lnTo>
                  <a:pt x="0" y="0"/>
                </a:lnTo>
                <a:lnTo>
                  <a:pt x="0" y="106955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925802" y="3183542"/>
            <a:ext cx="43815" cy="107314"/>
          </a:xfrm>
          <a:custGeom>
            <a:avLst/>
            <a:gdLst/>
            <a:ahLst/>
            <a:cxnLst/>
            <a:rect l="l" t="t" r="r" b="b"/>
            <a:pathLst>
              <a:path w="43815" h="107314">
                <a:moveTo>
                  <a:pt x="0" y="106955"/>
                </a:moveTo>
                <a:lnTo>
                  <a:pt x="43441" y="106955"/>
                </a:lnTo>
                <a:lnTo>
                  <a:pt x="43441" y="0"/>
                </a:lnTo>
                <a:lnTo>
                  <a:pt x="0" y="0"/>
                </a:lnTo>
                <a:lnTo>
                  <a:pt x="0" y="106955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925802" y="3183542"/>
            <a:ext cx="43815" cy="107314"/>
          </a:xfrm>
          <a:custGeom>
            <a:avLst/>
            <a:gdLst/>
            <a:ahLst/>
            <a:cxnLst/>
            <a:rect l="l" t="t" r="r" b="b"/>
            <a:pathLst>
              <a:path w="43815" h="107314">
                <a:moveTo>
                  <a:pt x="0" y="106955"/>
                </a:moveTo>
                <a:lnTo>
                  <a:pt x="43441" y="106955"/>
                </a:lnTo>
                <a:lnTo>
                  <a:pt x="43441" y="0"/>
                </a:lnTo>
                <a:lnTo>
                  <a:pt x="0" y="0"/>
                </a:lnTo>
                <a:lnTo>
                  <a:pt x="0" y="106955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925802" y="3183542"/>
            <a:ext cx="43815" cy="107314"/>
          </a:xfrm>
          <a:custGeom>
            <a:avLst/>
            <a:gdLst/>
            <a:ahLst/>
            <a:cxnLst/>
            <a:rect l="l" t="t" r="r" b="b"/>
            <a:pathLst>
              <a:path w="43815" h="107314">
                <a:moveTo>
                  <a:pt x="0" y="106955"/>
                </a:moveTo>
                <a:lnTo>
                  <a:pt x="43441" y="106955"/>
                </a:lnTo>
                <a:lnTo>
                  <a:pt x="43441" y="0"/>
                </a:lnTo>
                <a:lnTo>
                  <a:pt x="0" y="0"/>
                </a:lnTo>
                <a:lnTo>
                  <a:pt x="0" y="106955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925802" y="3183542"/>
            <a:ext cx="43815" cy="107314"/>
          </a:xfrm>
          <a:custGeom>
            <a:avLst/>
            <a:gdLst/>
            <a:ahLst/>
            <a:cxnLst/>
            <a:rect l="l" t="t" r="r" b="b"/>
            <a:pathLst>
              <a:path w="43815" h="107314">
                <a:moveTo>
                  <a:pt x="0" y="106955"/>
                </a:moveTo>
                <a:lnTo>
                  <a:pt x="43441" y="106955"/>
                </a:lnTo>
                <a:lnTo>
                  <a:pt x="43441" y="0"/>
                </a:lnTo>
                <a:lnTo>
                  <a:pt x="0" y="0"/>
                </a:lnTo>
                <a:lnTo>
                  <a:pt x="0" y="106955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925802" y="3183542"/>
            <a:ext cx="43815" cy="107314"/>
          </a:xfrm>
          <a:custGeom>
            <a:avLst/>
            <a:gdLst/>
            <a:ahLst/>
            <a:cxnLst/>
            <a:rect l="l" t="t" r="r" b="b"/>
            <a:pathLst>
              <a:path w="43815" h="107314">
                <a:moveTo>
                  <a:pt x="0" y="106955"/>
                </a:moveTo>
                <a:lnTo>
                  <a:pt x="43441" y="106955"/>
                </a:lnTo>
                <a:lnTo>
                  <a:pt x="43441" y="0"/>
                </a:lnTo>
                <a:lnTo>
                  <a:pt x="0" y="0"/>
                </a:lnTo>
                <a:lnTo>
                  <a:pt x="0" y="106955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925802" y="3183542"/>
            <a:ext cx="43815" cy="107314"/>
          </a:xfrm>
          <a:custGeom>
            <a:avLst/>
            <a:gdLst/>
            <a:ahLst/>
            <a:cxnLst/>
            <a:rect l="l" t="t" r="r" b="b"/>
            <a:pathLst>
              <a:path w="43815" h="107314">
                <a:moveTo>
                  <a:pt x="0" y="106955"/>
                </a:moveTo>
                <a:lnTo>
                  <a:pt x="43441" y="106955"/>
                </a:lnTo>
                <a:lnTo>
                  <a:pt x="43441" y="0"/>
                </a:lnTo>
                <a:lnTo>
                  <a:pt x="0" y="0"/>
                </a:lnTo>
                <a:lnTo>
                  <a:pt x="0" y="106955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925802" y="3183542"/>
            <a:ext cx="43815" cy="107314"/>
          </a:xfrm>
          <a:custGeom>
            <a:avLst/>
            <a:gdLst/>
            <a:ahLst/>
            <a:cxnLst/>
            <a:rect l="l" t="t" r="r" b="b"/>
            <a:pathLst>
              <a:path w="43815" h="107314">
                <a:moveTo>
                  <a:pt x="0" y="106955"/>
                </a:moveTo>
                <a:lnTo>
                  <a:pt x="43441" y="106955"/>
                </a:lnTo>
                <a:lnTo>
                  <a:pt x="43441" y="0"/>
                </a:lnTo>
                <a:lnTo>
                  <a:pt x="0" y="0"/>
                </a:lnTo>
                <a:lnTo>
                  <a:pt x="0" y="106955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" name="object 253"/>
          <p:cNvSpPr/>
          <p:nvPr/>
        </p:nvSpPr>
        <p:spPr>
          <a:xfrm>
            <a:off x="925802" y="3183542"/>
            <a:ext cx="43815" cy="107314"/>
          </a:xfrm>
          <a:custGeom>
            <a:avLst/>
            <a:gdLst/>
            <a:ahLst/>
            <a:cxnLst/>
            <a:rect l="l" t="t" r="r" b="b"/>
            <a:pathLst>
              <a:path w="43815" h="107314">
                <a:moveTo>
                  <a:pt x="0" y="106955"/>
                </a:moveTo>
                <a:lnTo>
                  <a:pt x="43441" y="106955"/>
                </a:lnTo>
                <a:lnTo>
                  <a:pt x="43441" y="0"/>
                </a:lnTo>
                <a:lnTo>
                  <a:pt x="0" y="0"/>
                </a:lnTo>
                <a:lnTo>
                  <a:pt x="0" y="106955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925802" y="3183542"/>
            <a:ext cx="43815" cy="107314"/>
          </a:xfrm>
          <a:custGeom>
            <a:avLst/>
            <a:gdLst/>
            <a:ahLst/>
            <a:cxnLst/>
            <a:rect l="l" t="t" r="r" b="b"/>
            <a:pathLst>
              <a:path w="43815" h="107314">
                <a:moveTo>
                  <a:pt x="0" y="106955"/>
                </a:moveTo>
                <a:lnTo>
                  <a:pt x="43441" y="106955"/>
                </a:lnTo>
                <a:lnTo>
                  <a:pt x="43441" y="0"/>
                </a:lnTo>
                <a:lnTo>
                  <a:pt x="0" y="0"/>
                </a:lnTo>
                <a:lnTo>
                  <a:pt x="0" y="106955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925802" y="3183542"/>
            <a:ext cx="43815" cy="107314"/>
          </a:xfrm>
          <a:custGeom>
            <a:avLst/>
            <a:gdLst/>
            <a:ahLst/>
            <a:cxnLst/>
            <a:rect l="l" t="t" r="r" b="b"/>
            <a:pathLst>
              <a:path w="43815" h="107314">
                <a:moveTo>
                  <a:pt x="0" y="106955"/>
                </a:moveTo>
                <a:lnTo>
                  <a:pt x="43441" y="106955"/>
                </a:lnTo>
                <a:lnTo>
                  <a:pt x="43441" y="0"/>
                </a:lnTo>
                <a:lnTo>
                  <a:pt x="0" y="0"/>
                </a:lnTo>
                <a:lnTo>
                  <a:pt x="0" y="106955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947523" y="343720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43441">
            <a:solidFill>
              <a:srgbClr val="231F20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925802" y="3330255"/>
            <a:ext cx="43815" cy="107314"/>
          </a:xfrm>
          <a:custGeom>
            <a:avLst/>
            <a:gdLst/>
            <a:ahLst/>
            <a:cxnLst/>
            <a:rect l="l" t="t" r="r" b="b"/>
            <a:pathLst>
              <a:path w="43815" h="107314">
                <a:moveTo>
                  <a:pt x="0" y="106946"/>
                </a:moveTo>
                <a:lnTo>
                  <a:pt x="43441" y="106946"/>
                </a:lnTo>
                <a:lnTo>
                  <a:pt x="43441" y="0"/>
                </a:lnTo>
                <a:lnTo>
                  <a:pt x="0" y="0"/>
                </a:lnTo>
                <a:lnTo>
                  <a:pt x="0" y="106946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925802" y="3330255"/>
            <a:ext cx="43815" cy="107314"/>
          </a:xfrm>
          <a:custGeom>
            <a:avLst/>
            <a:gdLst/>
            <a:ahLst/>
            <a:cxnLst/>
            <a:rect l="l" t="t" r="r" b="b"/>
            <a:pathLst>
              <a:path w="43815" h="107314">
                <a:moveTo>
                  <a:pt x="0" y="106946"/>
                </a:moveTo>
                <a:lnTo>
                  <a:pt x="43441" y="106946"/>
                </a:lnTo>
                <a:lnTo>
                  <a:pt x="43441" y="0"/>
                </a:lnTo>
                <a:lnTo>
                  <a:pt x="0" y="0"/>
                </a:lnTo>
                <a:lnTo>
                  <a:pt x="0" y="106946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" name="object 259"/>
          <p:cNvSpPr/>
          <p:nvPr/>
        </p:nvSpPr>
        <p:spPr>
          <a:xfrm>
            <a:off x="925802" y="3330255"/>
            <a:ext cx="43815" cy="107314"/>
          </a:xfrm>
          <a:custGeom>
            <a:avLst/>
            <a:gdLst/>
            <a:ahLst/>
            <a:cxnLst/>
            <a:rect l="l" t="t" r="r" b="b"/>
            <a:pathLst>
              <a:path w="43815" h="107314">
                <a:moveTo>
                  <a:pt x="0" y="106946"/>
                </a:moveTo>
                <a:lnTo>
                  <a:pt x="43441" y="106946"/>
                </a:lnTo>
                <a:lnTo>
                  <a:pt x="43441" y="0"/>
                </a:lnTo>
                <a:lnTo>
                  <a:pt x="0" y="0"/>
                </a:lnTo>
                <a:lnTo>
                  <a:pt x="0" y="106946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" name="object 260"/>
          <p:cNvSpPr/>
          <p:nvPr/>
        </p:nvSpPr>
        <p:spPr>
          <a:xfrm>
            <a:off x="925802" y="3330255"/>
            <a:ext cx="43815" cy="107314"/>
          </a:xfrm>
          <a:custGeom>
            <a:avLst/>
            <a:gdLst/>
            <a:ahLst/>
            <a:cxnLst/>
            <a:rect l="l" t="t" r="r" b="b"/>
            <a:pathLst>
              <a:path w="43815" h="107314">
                <a:moveTo>
                  <a:pt x="0" y="106946"/>
                </a:moveTo>
                <a:lnTo>
                  <a:pt x="43441" y="106946"/>
                </a:lnTo>
                <a:lnTo>
                  <a:pt x="43441" y="0"/>
                </a:lnTo>
                <a:lnTo>
                  <a:pt x="0" y="0"/>
                </a:lnTo>
                <a:lnTo>
                  <a:pt x="0" y="106946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" name="object 261"/>
          <p:cNvSpPr/>
          <p:nvPr/>
        </p:nvSpPr>
        <p:spPr>
          <a:xfrm>
            <a:off x="925802" y="3330255"/>
            <a:ext cx="43815" cy="107314"/>
          </a:xfrm>
          <a:custGeom>
            <a:avLst/>
            <a:gdLst/>
            <a:ahLst/>
            <a:cxnLst/>
            <a:rect l="l" t="t" r="r" b="b"/>
            <a:pathLst>
              <a:path w="43815" h="107314">
                <a:moveTo>
                  <a:pt x="0" y="106946"/>
                </a:moveTo>
                <a:lnTo>
                  <a:pt x="43441" y="106946"/>
                </a:lnTo>
                <a:lnTo>
                  <a:pt x="43441" y="0"/>
                </a:lnTo>
                <a:lnTo>
                  <a:pt x="0" y="0"/>
                </a:lnTo>
                <a:lnTo>
                  <a:pt x="0" y="106946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" name="object 262"/>
          <p:cNvSpPr/>
          <p:nvPr/>
        </p:nvSpPr>
        <p:spPr>
          <a:xfrm>
            <a:off x="925802" y="3330255"/>
            <a:ext cx="43815" cy="107314"/>
          </a:xfrm>
          <a:custGeom>
            <a:avLst/>
            <a:gdLst/>
            <a:ahLst/>
            <a:cxnLst/>
            <a:rect l="l" t="t" r="r" b="b"/>
            <a:pathLst>
              <a:path w="43815" h="107314">
                <a:moveTo>
                  <a:pt x="0" y="106946"/>
                </a:moveTo>
                <a:lnTo>
                  <a:pt x="43441" y="106946"/>
                </a:lnTo>
                <a:lnTo>
                  <a:pt x="43441" y="0"/>
                </a:lnTo>
                <a:lnTo>
                  <a:pt x="0" y="0"/>
                </a:lnTo>
                <a:lnTo>
                  <a:pt x="0" y="106946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" name="object 263"/>
          <p:cNvSpPr/>
          <p:nvPr/>
        </p:nvSpPr>
        <p:spPr>
          <a:xfrm>
            <a:off x="925802" y="3330255"/>
            <a:ext cx="43815" cy="107314"/>
          </a:xfrm>
          <a:custGeom>
            <a:avLst/>
            <a:gdLst/>
            <a:ahLst/>
            <a:cxnLst/>
            <a:rect l="l" t="t" r="r" b="b"/>
            <a:pathLst>
              <a:path w="43815" h="107314">
                <a:moveTo>
                  <a:pt x="0" y="106946"/>
                </a:moveTo>
                <a:lnTo>
                  <a:pt x="43441" y="106946"/>
                </a:lnTo>
                <a:lnTo>
                  <a:pt x="43441" y="0"/>
                </a:lnTo>
                <a:lnTo>
                  <a:pt x="0" y="0"/>
                </a:lnTo>
                <a:lnTo>
                  <a:pt x="0" y="106946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" name="object 264"/>
          <p:cNvSpPr/>
          <p:nvPr/>
        </p:nvSpPr>
        <p:spPr>
          <a:xfrm>
            <a:off x="925802" y="3330255"/>
            <a:ext cx="43815" cy="107314"/>
          </a:xfrm>
          <a:custGeom>
            <a:avLst/>
            <a:gdLst/>
            <a:ahLst/>
            <a:cxnLst/>
            <a:rect l="l" t="t" r="r" b="b"/>
            <a:pathLst>
              <a:path w="43815" h="107314">
                <a:moveTo>
                  <a:pt x="0" y="106946"/>
                </a:moveTo>
                <a:lnTo>
                  <a:pt x="43441" y="106946"/>
                </a:lnTo>
                <a:lnTo>
                  <a:pt x="43441" y="0"/>
                </a:lnTo>
                <a:lnTo>
                  <a:pt x="0" y="0"/>
                </a:lnTo>
                <a:lnTo>
                  <a:pt x="0" y="106946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5" name="object 265"/>
          <p:cNvSpPr/>
          <p:nvPr/>
        </p:nvSpPr>
        <p:spPr>
          <a:xfrm>
            <a:off x="925802" y="3330255"/>
            <a:ext cx="43815" cy="107314"/>
          </a:xfrm>
          <a:custGeom>
            <a:avLst/>
            <a:gdLst/>
            <a:ahLst/>
            <a:cxnLst/>
            <a:rect l="l" t="t" r="r" b="b"/>
            <a:pathLst>
              <a:path w="43815" h="107314">
                <a:moveTo>
                  <a:pt x="0" y="106946"/>
                </a:moveTo>
                <a:lnTo>
                  <a:pt x="43441" y="106946"/>
                </a:lnTo>
                <a:lnTo>
                  <a:pt x="43441" y="0"/>
                </a:lnTo>
                <a:lnTo>
                  <a:pt x="0" y="0"/>
                </a:lnTo>
                <a:lnTo>
                  <a:pt x="0" y="106946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6" name="object 266"/>
          <p:cNvSpPr/>
          <p:nvPr/>
        </p:nvSpPr>
        <p:spPr>
          <a:xfrm>
            <a:off x="925802" y="3330255"/>
            <a:ext cx="43815" cy="107314"/>
          </a:xfrm>
          <a:custGeom>
            <a:avLst/>
            <a:gdLst/>
            <a:ahLst/>
            <a:cxnLst/>
            <a:rect l="l" t="t" r="r" b="b"/>
            <a:pathLst>
              <a:path w="43815" h="107314">
                <a:moveTo>
                  <a:pt x="0" y="106946"/>
                </a:moveTo>
                <a:lnTo>
                  <a:pt x="43441" y="106946"/>
                </a:lnTo>
                <a:lnTo>
                  <a:pt x="43441" y="0"/>
                </a:lnTo>
                <a:lnTo>
                  <a:pt x="0" y="0"/>
                </a:lnTo>
                <a:lnTo>
                  <a:pt x="0" y="106946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" name="object 267"/>
          <p:cNvSpPr/>
          <p:nvPr/>
        </p:nvSpPr>
        <p:spPr>
          <a:xfrm>
            <a:off x="925802" y="3330255"/>
            <a:ext cx="43815" cy="107314"/>
          </a:xfrm>
          <a:custGeom>
            <a:avLst/>
            <a:gdLst/>
            <a:ahLst/>
            <a:cxnLst/>
            <a:rect l="l" t="t" r="r" b="b"/>
            <a:pathLst>
              <a:path w="43815" h="107314">
                <a:moveTo>
                  <a:pt x="0" y="106946"/>
                </a:moveTo>
                <a:lnTo>
                  <a:pt x="43441" y="106946"/>
                </a:lnTo>
                <a:lnTo>
                  <a:pt x="43441" y="0"/>
                </a:lnTo>
                <a:lnTo>
                  <a:pt x="0" y="0"/>
                </a:lnTo>
                <a:lnTo>
                  <a:pt x="0" y="106946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8" name="object 268"/>
          <p:cNvSpPr/>
          <p:nvPr/>
        </p:nvSpPr>
        <p:spPr>
          <a:xfrm>
            <a:off x="925802" y="3330255"/>
            <a:ext cx="43815" cy="107314"/>
          </a:xfrm>
          <a:custGeom>
            <a:avLst/>
            <a:gdLst/>
            <a:ahLst/>
            <a:cxnLst/>
            <a:rect l="l" t="t" r="r" b="b"/>
            <a:pathLst>
              <a:path w="43815" h="107314">
                <a:moveTo>
                  <a:pt x="0" y="106946"/>
                </a:moveTo>
                <a:lnTo>
                  <a:pt x="43441" y="106946"/>
                </a:lnTo>
                <a:lnTo>
                  <a:pt x="43441" y="0"/>
                </a:lnTo>
                <a:lnTo>
                  <a:pt x="0" y="0"/>
                </a:lnTo>
                <a:lnTo>
                  <a:pt x="0" y="106946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9" name="object 269"/>
          <p:cNvSpPr/>
          <p:nvPr/>
        </p:nvSpPr>
        <p:spPr>
          <a:xfrm>
            <a:off x="925802" y="3330255"/>
            <a:ext cx="43815" cy="107314"/>
          </a:xfrm>
          <a:custGeom>
            <a:avLst/>
            <a:gdLst/>
            <a:ahLst/>
            <a:cxnLst/>
            <a:rect l="l" t="t" r="r" b="b"/>
            <a:pathLst>
              <a:path w="43815" h="107314">
                <a:moveTo>
                  <a:pt x="0" y="106946"/>
                </a:moveTo>
                <a:lnTo>
                  <a:pt x="43441" y="106946"/>
                </a:lnTo>
                <a:lnTo>
                  <a:pt x="43441" y="0"/>
                </a:lnTo>
                <a:lnTo>
                  <a:pt x="0" y="0"/>
                </a:lnTo>
                <a:lnTo>
                  <a:pt x="0" y="106946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0" name="object 270"/>
          <p:cNvSpPr/>
          <p:nvPr/>
        </p:nvSpPr>
        <p:spPr>
          <a:xfrm>
            <a:off x="925802" y="3330255"/>
            <a:ext cx="43815" cy="107314"/>
          </a:xfrm>
          <a:custGeom>
            <a:avLst/>
            <a:gdLst/>
            <a:ahLst/>
            <a:cxnLst/>
            <a:rect l="l" t="t" r="r" b="b"/>
            <a:pathLst>
              <a:path w="43815" h="107314">
                <a:moveTo>
                  <a:pt x="0" y="106946"/>
                </a:moveTo>
                <a:lnTo>
                  <a:pt x="43441" y="106946"/>
                </a:lnTo>
                <a:lnTo>
                  <a:pt x="43441" y="0"/>
                </a:lnTo>
                <a:lnTo>
                  <a:pt x="0" y="0"/>
                </a:lnTo>
                <a:lnTo>
                  <a:pt x="0" y="106946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1" name="object 271"/>
          <p:cNvSpPr/>
          <p:nvPr/>
        </p:nvSpPr>
        <p:spPr>
          <a:xfrm>
            <a:off x="925802" y="3330255"/>
            <a:ext cx="43815" cy="107314"/>
          </a:xfrm>
          <a:custGeom>
            <a:avLst/>
            <a:gdLst/>
            <a:ahLst/>
            <a:cxnLst/>
            <a:rect l="l" t="t" r="r" b="b"/>
            <a:pathLst>
              <a:path w="43815" h="107314">
                <a:moveTo>
                  <a:pt x="0" y="106946"/>
                </a:moveTo>
                <a:lnTo>
                  <a:pt x="43441" y="106946"/>
                </a:lnTo>
                <a:lnTo>
                  <a:pt x="43441" y="0"/>
                </a:lnTo>
                <a:lnTo>
                  <a:pt x="0" y="0"/>
                </a:lnTo>
                <a:lnTo>
                  <a:pt x="0" y="106946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2" name="object 272"/>
          <p:cNvSpPr/>
          <p:nvPr/>
        </p:nvSpPr>
        <p:spPr>
          <a:xfrm>
            <a:off x="925802" y="3330255"/>
            <a:ext cx="43815" cy="107314"/>
          </a:xfrm>
          <a:custGeom>
            <a:avLst/>
            <a:gdLst/>
            <a:ahLst/>
            <a:cxnLst/>
            <a:rect l="l" t="t" r="r" b="b"/>
            <a:pathLst>
              <a:path w="43815" h="107314">
                <a:moveTo>
                  <a:pt x="0" y="106946"/>
                </a:moveTo>
                <a:lnTo>
                  <a:pt x="43441" y="106946"/>
                </a:lnTo>
                <a:lnTo>
                  <a:pt x="43441" y="0"/>
                </a:lnTo>
                <a:lnTo>
                  <a:pt x="0" y="0"/>
                </a:lnTo>
                <a:lnTo>
                  <a:pt x="0" y="106946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3" name="object 273"/>
          <p:cNvSpPr/>
          <p:nvPr/>
        </p:nvSpPr>
        <p:spPr>
          <a:xfrm>
            <a:off x="925802" y="3330255"/>
            <a:ext cx="43815" cy="107314"/>
          </a:xfrm>
          <a:custGeom>
            <a:avLst/>
            <a:gdLst/>
            <a:ahLst/>
            <a:cxnLst/>
            <a:rect l="l" t="t" r="r" b="b"/>
            <a:pathLst>
              <a:path w="43815" h="107314">
                <a:moveTo>
                  <a:pt x="0" y="106946"/>
                </a:moveTo>
                <a:lnTo>
                  <a:pt x="43441" y="106946"/>
                </a:lnTo>
                <a:lnTo>
                  <a:pt x="43441" y="0"/>
                </a:lnTo>
                <a:lnTo>
                  <a:pt x="0" y="0"/>
                </a:lnTo>
                <a:lnTo>
                  <a:pt x="0" y="106946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4" name="object 274"/>
          <p:cNvSpPr/>
          <p:nvPr/>
        </p:nvSpPr>
        <p:spPr>
          <a:xfrm>
            <a:off x="925802" y="3330255"/>
            <a:ext cx="43815" cy="107314"/>
          </a:xfrm>
          <a:custGeom>
            <a:avLst/>
            <a:gdLst/>
            <a:ahLst/>
            <a:cxnLst/>
            <a:rect l="l" t="t" r="r" b="b"/>
            <a:pathLst>
              <a:path w="43815" h="107314">
                <a:moveTo>
                  <a:pt x="0" y="106946"/>
                </a:moveTo>
                <a:lnTo>
                  <a:pt x="43441" y="106946"/>
                </a:lnTo>
                <a:lnTo>
                  <a:pt x="43441" y="0"/>
                </a:lnTo>
                <a:lnTo>
                  <a:pt x="0" y="0"/>
                </a:lnTo>
                <a:lnTo>
                  <a:pt x="0" y="106946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5" name="object 275"/>
          <p:cNvSpPr/>
          <p:nvPr/>
        </p:nvSpPr>
        <p:spPr>
          <a:xfrm>
            <a:off x="925802" y="3330255"/>
            <a:ext cx="43815" cy="107314"/>
          </a:xfrm>
          <a:custGeom>
            <a:avLst/>
            <a:gdLst/>
            <a:ahLst/>
            <a:cxnLst/>
            <a:rect l="l" t="t" r="r" b="b"/>
            <a:pathLst>
              <a:path w="43815" h="107314">
                <a:moveTo>
                  <a:pt x="0" y="106946"/>
                </a:moveTo>
                <a:lnTo>
                  <a:pt x="43441" y="106946"/>
                </a:lnTo>
                <a:lnTo>
                  <a:pt x="43441" y="0"/>
                </a:lnTo>
                <a:lnTo>
                  <a:pt x="0" y="0"/>
                </a:lnTo>
                <a:lnTo>
                  <a:pt x="0" y="106946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6" name="object 276"/>
          <p:cNvSpPr/>
          <p:nvPr/>
        </p:nvSpPr>
        <p:spPr>
          <a:xfrm>
            <a:off x="925802" y="3330255"/>
            <a:ext cx="43815" cy="107314"/>
          </a:xfrm>
          <a:custGeom>
            <a:avLst/>
            <a:gdLst/>
            <a:ahLst/>
            <a:cxnLst/>
            <a:rect l="l" t="t" r="r" b="b"/>
            <a:pathLst>
              <a:path w="43815" h="107314">
                <a:moveTo>
                  <a:pt x="0" y="106946"/>
                </a:moveTo>
                <a:lnTo>
                  <a:pt x="43441" y="106946"/>
                </a:lnTo>
                <a:lnTo>
                  <a:pt x="43441" y="0"/>
                </a:lnTo>
                <a:lnTo>
                  <a:pt x="0" y="0"/>
                </a:lnTo>
                <a:lnTo>
                  <a:pt x="0" y="106946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7" name="object 277"/>
          <p:cNvSpPr/>
          <p:nvPr/>
        </p:nvSpPr>
        <p:spPr>
          <a:xfrm>
            <a:off x="925802" y="3330255"/>
            <a:ext cx="43815" cy="107314"/>
          </a:xfrm>
          <a:custGeom>
            <a:avLst/>
            <a:gdLst/>
            <a:ahLst/>
            <a:cxnLst/>
            <a:rect l="l" t="t" r="r" b="b"/>
            <a:pathLst>
              <a:path w="43815" h="107314">
                <a:moveTo>
                  <a:pt x="0" y="106946"/>
                </a:moveTo>
                <a:lnTo>
                  <a:pt x="43441" y="106946"/>
                </a:lnTo>
                <a:lnTo>
                  <a:pt x="43441" y="0"/>
                </a:lnTo>
                <a:lnTo>
                  <a:pt x="0" y="0"/>
                </a:lnTo>
                <a:lnTo>
                  <a:pt x="0" y="106946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8" name="object 278"/>
          <p:cNvSpPr/>
          <p:nvPr/>
        </p:nvSpPr>
        <p:spPr>
          <a:xfrm>
            <a:off x="901179" y="3589045"/>
            <a:ext cx="101066" cy="22725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9" name="object 279"/>
          <p:cNvSpPr/>
          <p:nvPr/>
        </p:nvSpPr>
        <p:spPr>
          <a:xfrm>
            <a:off x="1312989" y="2014461"/>
            <a:ext cx="85128" cy="10181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0" name="object 280"/>
          <p:cNvSpPr/>
          <p:nvPr/>
        </p:nvSpPr>
        <p:spPr>
          <a:xfrm>
            <a:off x="1397165" y="1997646"/>
            <a:ext cx="0" cy="10160"/>
          </a:xfrm>
          <a:custGeom>
            <a:avLst/>
            <a:gdLst/>
            <a:ahLst/>
            <a:cxnLst/>
            <a:rect l="l" t="t" r="r" b="b"/>
            <a:pathLst>
              <a:path h="10160">
                <a:moveTo>
                  <a:pt x="0" y="0"/>
                </a:moveTo>
                <a:lnTo>
                  <a:pt x="0" y="9956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1" name="object 281"/>
          <p:cNvSpPr/>
          <p:nvPr/>
        </p:nvSpPr>
        <p:spPr>
          <a:xfrm>
            <a:off x="1381505" y="2006650"/>
            <a:ext cx="15875" cy="0"/>
          </a:xfrm>
          <a:custGeom>
            <a:avLst/>
            <a:gdLst/>
            <a:ahLst/>
            <a:cxnLst/>
            <a:rect l="l" t="t" r="r" b="b"/>
            <a:pathLst>
              <a:path w="15875">
                <a:moveTo>
                  <a:pt x="15659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2" name="object 282"/>
          <p:cNvSpPr/>
          <p:nvPr/>
        </p:nvSpPr>
        <p:spPr>
          <a:xfrm>
            <a:off x="1381505" y="2006650"/>
            <a:ext cx="15875" cy="0"/>
          </a:xfrm>
          <a:custGeom>
            <a:avLst/>
            <a:gdLst/>
            <a:ahLst/>
            <a:cxnLst/>
            <a:rect l="l" t="t" r="r" b="b"/>
            <a:pathLst>
              <a:path w="15875">
                <a:moveTo>
                  <a:pt x="15659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3" name="object 283"/>
          <p:cNvSpPr/>
          <p:nvPr/>
        </p:nvSpPr>
        <p:spPr>
          <a:xfrm>
            <a:off x="1381505" y="2006650"/>
            <a:ext cx="15875" cy="0"/>
          </a:xfrm>
          <a:custGeom>
            <a:avLst/>
            <a:gdLst/>
            <a:ahLst/>
            <a:cxnLst/>
            <a:rect l="l" t="t" r="r" b="b"/>
            <a:pathLst>
              <a:path w="15875">
                <a:moveTo>
                  <a:pt x="15659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4" name="object 284"/>
          <p:cNvSpPr/>
          <p:nvPr/>
        </p:nvSpPr>
        <p:spPr>
          <a:xfrm>
            <a:off x="1381505" y="2006650"/>
            <a:ext cx="15875" cy="0"/>
          </a:xfrm>
          <a:custGeom>
            <a:avLst/>
            <a:gdLst/>
            <a:ahLst/>
            <a:cxnLst/>
            <a:rect l="l" t="t" r="r" b="b"/>
            <a:pathLst>
              <a:path w="15875">
                <a:moveTo>
                  <a:pt x="15659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5" name="object 285"/>
          <p:cNvSpPr/>
          <p:nvPr/>
        </p:nvSpPr>
        <p:spPr>
          <a:xfrm>
            <a:off x="1381505" y="2006650"/>
            <a:ext cx="15875" cy="0"/>
          </a:xfrm>
          <a:custGeom>
            <a:avLst/>
            <a:gdLst/>
            <a:ahLst/>
            <a:cxnLst/>
            <a:rect l="l" t="t" r="r" b="b"/>
            <a:pathLst>
              <a:path w="15875">
                <a:moveTo>
                  <a:pt x="15659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6" name="object 286"/>
          <p:cNvSpPr/>
          <p:nvPr/>
        </p:nvSpPr>
        <p:spPr>
          <a:xfrm>
            <a:off x="1381505" y="2006650"/>
            <a:ext cx="15875" cy="0"/>
          </a:xfrm>
          <a:custGeom>
            <a:avLst/>
            <a:gdLst/>
            <a:ahLst/>
            <a:cxnLst/>
            <a:rect l="l" t="t" r="r" b="b"/>
            <a:pathLst>
              <a:path w="15875">
                <a:moveTo>
                  <a:pt x="15659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7" name="object 287"/>
          <p:cNvSpPr/>
          <p:nvPr/>
        </p:nvSpPr>
        <p:spPr>
          <a:xfrm>
            <a:off x="1381505" y="2006650"/>
            <a:ext cx="15875" cy="0"/>
          </a:xfrm>
          <a:custGeom>
            <a:avLst/>
            <a:gdLst/>
            <a:ahLst/>
            <a:cxnLst/>
            <a:rect l="l" t="t" r="r" b="b"/>
            <a:pathLst>
              <a:path w="15875">
                <a:moveTo>
                  <a:pt x="15659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8" name="object 288"/>
          <p:cNvSpPr/>
          <p:nvPr/>
        </p:nvSpPr>
        <p:spPr>
          <a:xfrm>
            <a:off x="1381505" y="2006650"/>
            <a:ext cx="15875" cy="0"/>
          </a:xfrm>
          <a:custGeom>
            <a:avLst/>
            <a:gdLst/>
            <a:ahLst/>
            <a:cxnLst/>
            <a:rect l="l" t="t" r="r" b="b"/>
            <a:pathLst>
              <a:path w="15875">
                <a:moveTo>
                  <a:pt x="15659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9" name="object 289"/>
          <p:cNvSpPr/>
          <p:nvPr/>
        </p:nvSpPr>
        <p:spPr>
          <a:xfrm>
            <a:off x="1381505" y="2006650"/>
            <a:ext cx="15875" cy="0"/>
          </a:xfrm>
          <a:custGeom>
            <a:avLst/>
            <a:gdLst/>
            <a:ahLst/>
            <a:cxnLst/>
            <a:rect l="l" t="t" r="r" b="b"/>
            <a:pathLst>
              <a:path w="15875">
                <a:moveTo>
                  <a:pt x="15659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0" name="object 290"/>
          <p:cNvSpPr/>
          <p:nvPr/>
        </p:nvSpPr>
        <p:spPr>
          <a:xfrm>
            <a:off x="1381505" y="2006650"/>
            <a:ext cx="15875" cy="0"/>
          </a:xfrm>
          <a:custGeom>
            <a:avLst/>
            <a:gdLst/>
            <a:ahLst/>
            <a:cxnLst/>
            <a:rect l="l" t="t" r="r" b="b"/>
            <a:pathLst>
              <a:path w="15875">
                <a:moveTo>
                  <a:pt x="15659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1" name="object 291"/>
          <p:cNvSpPr/>
          <p:nvPr/>
        </p:nvSpPr>
        <p:spPr>
          <a:xfrm>
            <a:off x="1381505" y="2006650"/>
            <a:ext cx="15875" cy="0"/>
          </a:xfrm>
          <a:custGeom>
            <a:avLst/>
            <a:gdLst/>
            <a:ahLst/>
            <a:cxnLst/>
            <a:rect l="l" t="t" r="r" b="b"/>
            <a:pathLst>
              <a:path w="15875">
                <a:moveTo>
                  <a:pt x="15659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2" name="object 292"/>
          <p:cNvSpPr/>
          <p:nvPr/>
        </p:nvSpPr>
        <p:spPr>
          <a:xfrm>
            <a:off x="1381505" y="2006650"/>
            <a:ext cx="15875" cy="0"/>
          </a:xfrm>
          <a:custGeom>
            <a:avLst/>
            <a:gdLst/>
            <a:ahLst/>
            <a:cxnLst/>
            <a:rect l="l" t="t" r="r" b="b"/>
            <a:pathLst>
              <a:path w="15875">
                <a:moveTo>
                  <a:pt x="15659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3" name="object 293"/>
          <p:cNvSpPr/>
          <p:nvPr/>
        </p:nvSpPr>
        <p:spPr>
          <a:xfrm>
            <a:off x="1381505" y="2006650"/>
            <a:ext cx="15875" cy="0"/>
          </a:xfrm>
          <a:custGeom>
            <a:avLst/>
            <a:gdLst/>
            <a:ahLst/>
            <a:cxnLst/>
            <a:rect l="l" t="t" r="r" b="b"/>
            <a:pathLst>
              <a:path w="15875">
                <a:moveTo>
                  <a:pt x="15659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4" name="object 294"/>
          <p:cNvSpPr/>
          <p:nvPr/>
        </p:nvSpPr>
        <p:spPr>
          <a:xfrm>
            <a:off x="1381505" y="2006650"/>
            <a:ext cx="15875" cy="0"/>
          </a:xfrm>
          <a:custGeom>
            <a:avLst/>
            <a:gdLst/>
            <a:ahLst/>
            <a:cxnLst/>
            <a:rect l="l" t="t" r="r" b="b"/>
            <a:pathLst>
              <a:path w="15875">
                <a:moveTo>
                  <a:pt x="15659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5" name="object 295"/>
          <p:cNvSpPr/>
          <p:nvPr/>
        </p:nvSpPr>
        <p:spPr>
          <a:xfrm>
            <a:off x="1381505" y="2006650"/>
            <a:ext cx="15875" cy="0"/>
          </a:xfrm>
          <a:custGeom>
            <a:avLst/>
            <a:gdLst/>
            <a:ahLst/>
            <a:cxnLst/>
            <a:rect l="l" t="t" r="r" b="b"/>
            <a:pathLst>
              <a:path w="15875">
                <a:moveTo>
                  <a:pt x="15659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6" name="object 296"/>
          <p:cNvSpPr/>
          <p:nvPr/>
        </p:nvSpPr>
        <p:spPr>
          <a:xfrm>
            <a:off x="1381505" y="2006650"/>
            <a:ext cx="15875" cy="0"/>
          </a:xfrm>
          <a:custGeom>
            <a:avLst/>
            <a:gdLst/>
            <a:ahLst/>
            <a:cxnLst/>
            <a:rect l="l" t="t" r="r" b="b"/>
            <a:pathLst>
              <a:path w="15875">
                <a:moveTo>
                  <a:pt x="15659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7" name="object 297"/>
          <p:cNvSpPr/>
          <p:nvPr/>
        </p:nvSpPr>
        <p:spPr>
          <a:xfrm>
            <a:off x="1381505" y="2006650"/>
            <a:ext cx="15875" cy="0"/>
          </a:xfrm>
          <a:custGeom>
            <a:avLst/>
            <a:gdLst/>
            <a:ahLst/>
            <a:cxnLst/>
            <a:rect l="l" t="t" r="r" b="b"/>
            <a:pathLst>
              <a:path w="15875">
                <a:moveTo>
                  <a:pt x="15659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8" name="object 298"/>
          <p:cNvSpPr/>
          <p:nvPr/>
        </p:nvSpPr>
        <p:spPr>
          <a:xfrm>
            <a:off x="1381505" y="2006650"/>
            <a:ext cx="15875" cy="0"/>
          </a:xfrm>
          <a:custGeom>
            <a:avLst/>
            <a:gdLst/>
            <a:ahLst/>
            <a:cxnLst/>
            <a:rect l="l" t="t" r="r" b="b"/>
            <a:pathLst>
              <a:path w="15875">
                <a:moveTo>
                  <a:pt x="15659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9" name="object 299"/>
          <p:cNvSpPr/>
          <p:nvPr/>
        </p:nvSpPr>
        <p:spPr>
          <a:xfrm>
            <a:off x="1381505" y="2006650"/>
            <a:ext cx="15875" cy="0"/>
          </a:xfrm>
          <a:custGeom>
            <a:avLst/>
            <a:gdLst/>
            <a:ahLst/>
            <a:cxnLst/>
            <a:rect l="l" t="t" r="r" b="b"/>
            <a:pathLst>
              <a:path w="15875">
                <a:moveTo>
                  <a:pt x="15659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0" name="object 300"/>
          <p:cNvSpPr/>
          <p:nvPr/>
        </p:nvSpPr>
        <p:spPr>
          <a:xfrm>
            <a:off x="1381505" y="2006650"/>
            <a:ext cx="15875" cy="0"/>
          </a:xfrm>
          <a:custGeom>
            <a:avLst/>
            <a:gdLst/>
            <a:ahLst/>
            <a:cxnLst/>
            <a:rect l="l" t="t" r="r" b="b"/>
            <a:pathLst>
              <a:path w="15875">
                <a:moveTo>
                  <a:pt x="15659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1" name="object 301"/>
          <p:cNvSpPr/>
          <p:nvPr/>
        </p:nvSpPr>
        <p:spPr>
          <a:xfrm>
            <a:off x="1381505" y="2006650"/>
            <a:ext cx="15875" cy="0"/>
          </a:xfrm>
          <a:custGeom>
            <a:avLst/>
            <a:gdLst/>
            <a:ahLst/>
            <a:cxnLst/>
            <a:rect l="l" t="t" r="r" b="b"/>
            <a:pathLst>
              <a:path w="15875">
                <a:moveTo>
                  <a:pt x="0" y="0"/>
                </a:moveTo>
                <a:lnTo>
                  <a:pt x="15659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2" name="object 302"/>
          <p:cNvSpPr/>
          <p:nvPr/>
        </p:nvSpPr>
        <p:spPr>
          <a:xfrm>
            <a:off x="1381505" y="1997646"/>
            <a:ext cx="0" cy="10160"/>
          </a:xfrm>
          <a:custGeom>
            <a:avLst/>
            <a:gdLst/>
            <a:ahLst/>
            <a:cxnLst/>
            <a:rect l="l" t="t" r="r" b="b"/>
            <a:pathLst>
              <a:path h="10160">
                <a:moveTo>
                  <a:pt x="0" y="0"/>
                </a:moveTo>
                <a:lnTo>
                  <a:pt x="0" y="9956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3" name="object 303"/>
          <p:cNvSpPr/>
          <p:nvPr/>
        </p:nvSpPr>
        <p:spPr>
          <a:xfrm>
            <a:off x="1381505" y="1998598"/>
            <a:ext cx="15875" cy="0"/>
          </a:xfrm>
          <a:custGeom>
            <a:avLst/>
            <a:gdLst/>
            <a:ahLst/>
            <a:cxnLst/>
            <a:rect l="l" t="t" r="r" b="b"/>
            <a:pathLst>
              <a:path w="15875">
                <a:moveTo>
                  <a:pt x="0" y="0"/>
                </a:moveTo>
                <a:lnTo>
                  <a:pt x="15659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4" name="object 304"/>
          <p:cNvSpPr/>
          <p:nvPr/>
        </p:nvSpPr>
        <p:spPr>
          <a:xfrm>
            <a:off x="1381505" y="1998598"/>
            <a:ext cx="15875" cy="0"/>
          </a:xfrm>
          <a:custGeom>
            <a:avLst/>
            <a:gdLst/>
            <a:ahLst/>
            <a:cxnLst/>
            <a:rect l="l" t="t" r="r" b="b"/>
            <a:pathLst>
              <a:path w="15875">
                <a:moveTo>
                  <a:pt x="0" y="0"/>
                </a:moveTo>
                <a:lnTo>
                  <a:pt x="15659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5" name="object 305"/>
          <p:cNvSpPr/>
          <p:nvPr/>
        </p:nvSpPr>
        <p:spPr>
          <a:xfrm>
            <a:off x="1381505" y="1998598"/>
            <a:ext cx="15875" cy="0"/>
          </a:xfrm>
          <a:custGeom>
            <a:avLst/>
            <a:gdLst/>
            <a:ahLst/>
            <a:cxnLst/>
            <a:rect l="l" t="t" r="r" b="b"/>
            <a:pathLst>
              <a:path w="15875">
                <a:moveTo>
                  <a:pt x="0" y="0"/>
                </a:moveTo>
                <a:lnTo>
                  <a:pt x="15659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6" name="object 306"/>
          <p:cNvSpPr/>
          <p:nvPr/>
        </p:nvSpPr>
        <p:spPr>
          <a:xfrm>
            <a:off x="1381505" y="1998598"/>
            <a:ext cx="15875" cy="0"/>
          </a:xfrm>
          <a:custGeom>
            <a:avLst/>
            <a:gdLst/>
            <a:ahLst/>
            <a:cxnLst/>
            <a:rect l="l" t="t" r="r" b="b"/>
            <a:pathLst>
              <a:path w="15875">
                <a:moveTo>
                  <a:pt x="0" y="0"/>
                </a:moveTo>
                <a:lnTo>
                  <a:pt x="15659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7" name="object 307"/>
          <p:cNvSpPr/>
          <p:nvPr/>
        </p:nvSpPr>
        <p:spPr>
          <a:xfrm>
            <a:off x="1381505" y="1998598"/>
            <a:ext cx="15875" cy="0"/>
          </a:xfrm>
          <a:custGeom>
            <a:avLst/>
            <a:gdLst/>
            <a:ahLst/>
            <a:cxnLst/>
            <a:rect l="l" t="t" r="r" b="b"/>
            <a:pathLst>
              <a:path w="15875">
                <a:moveTo>
                  <a:pt x="0" y="0"/>
                </a:moveTo>
                <a:lnTo>
                  <a:pt x="15659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8" name="object 308"/>
          <p:cNvSpPr/>
          <p:nvPr/>
        </p:nvSpPr>
        <p:spPr>
          <a:xfrm>
            <a:off x="1381505" y="1998598"/>
            <a:ext cx="15875" cy="0"/>
          </a:xfrm>
          <a:custGeom>
            <a:avLst/>
            <a:gdLst/>
            <a:ahLst/>
            <a:cxnLst/>
            <a:rect l="l" t="t" r="r" b="b"/>
            <a:pathLst>
              <a:path w="15875">
                <a:moveTo>
                  <a:pt x="0" y="0"/>
                </a:moveTo>
                <a:lnTo>
                  <a:pt x="15659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9" name="object 309"/>
          <p:cNvSpPr/>
          <p:nvPr/>
        </p:nvSpPr>
        <p:spPr>
          <a:xfrm>
            <a:off x="1381505" y="1998598"/>
            <a:ext cx="15875" cy="0"/>
          </a:xfrm>
          <a:custGeom>
            <a:avLst/>
            <a:gdLst/>
            <a:ahLst/>
            <a:cxnLst/>
            <a:rect l="l" t="t" r="r" b="b"/>
            <a:pathLst>
              <a:path w="15875">
                <a:moveTo>
                  <a:pt x="0" y="0"/>
                </a:moveTo>
                <a:lnTo>
                  <a:pt x="15659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0" name="object 310"/>
          <p:cNvSpPr/>
          <p:nvPr/>
        </p:nvSpPr>
        <p:spPr>
          <a:xfrm>
            <a:off x="1381505" y="1998598"/>
            <a:ext cx="15875" cy="0"/>
          </a:xfrm>
          <a:custGeom>
            <a:avLst/>
            <a:gdLst/>
            <a:ahLst/>
            <a:cxnLst/>
            <a:rect l="l" t="t" r="r" b="b"/>
            <a:pathLst>
              <a:path w="15875">
                <a:moveTo>
                  <a:pt x="0" y="0"/>
                </a:moveTo>
                <a:lnTo>
                  <a:pt x="15659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1" name="object 311"/>
          <p:cNvSpPr/>
          <p:nvPr/>
        </p:nvSpPr>
        <p:spPr>
          <a:xfrm>
            <a:off x="1381505" y="1998598"/>
            <a:ext cx="15875" cy="0"/>
          </a:xfrm>
          <a:custGeom>
            <a:avLst/>
            <a:gdLst/>
            <a:ahLst/>
            <a:cxnLst/>
            <a:rect l="l" t="t" r="r" b="b"/>
            <a:pathLst>
              <a:path w="15875">
                <a:moveTo>
                  <a:pt x="0" y="0"/>
                </a:moveTo>
                <a:lnTo>
                  <a:pt x="15659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2" name="object 312"/>
          <p:cNvSpPr/>
          <p:nvPr/>
        </p:nvSpPr>
        <p:spPr>
          <a:xfrm>
            <a:off x="1381505" y="1998598"/>
            <a:ext cx="15875" cy="0"/>
          </a:xfrm>
          <a:custGeom>
            <a:avLst/>
            <a:gdLst/>
            <a:ahLst/>
            <a:cxnLst/>
            <a:rect l="l" t="t" r="r" b="b"/>
            <a:pathLst>
              <a:path w="15875">
                <a:moveTo>
                  <a:pt x="0" y="0"/>
                </a:moveTo>
                <a:lnTo>
                  <a:pt x="15659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3" name="object 313"/>
          <p:cNvSpPr/>
          <p:nvPr/>
        </p:nvSpPr>
        <p:spPr>
          <a:xfrm>
            <a:off x="1381505" y="1998598"/>
            <a:ext cx="15875" cy="0"/>
          </a:xfrm>
          <a:custGeom>
            <a:avLst/>
            <a:gdLst/>
            <a:ahLst/>
            <a:cxnLst/>
            <a:rect l="l" t="t" r="r" b="b"/>
            <a:pathLst>
              <a:path w="15875">
                <a:moveTo>
                  <a:pt x="0" y="0"/>
                </a:moveTo>
                <a:lnTo>
                  <a:pt x="15659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4" name="object 314"/>
          <p:cNvSpPr/>
          <p:nvPr/>
        </p:nvSpPr>
        <p:spPr>
          <a:xfrm>
            <a:off x="1381505" y="1998598"/>
            <a:ext cx="15875" cy="0"/>
          </a:xfrm>
          <a:custGeom>
            <a:avLst/>
            <a:gdLst/>
            <a:ahLst/>
            <a:cxnLst/>
            <a:rect l="l" t="t" r="r" b="b"/>
            <a:pathLst>
              <a:path w="15875">
                <a:moveTo>
                  <a:pt x="0" y="0"/>
                </a:moveTo>
                <a:lnTo>
                  <a:pt x="15659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5" name="object 315"/>
          <p:cNvSpPr/>
          <p:nvPr/>
        </p:nvSpPr>
        <p:spPr>
          <a:xfrm>
            <a:off x="1381505" y="1998598"/>
            <a:ext cx="15875" cy="0"/>
          </a:xfrm>
          <a:custGeom>
            <a:avLst/>
            <a:gdLst/>
            <a:ahLst/>
            <a:cxnLst/>
            <a:rect l="l" t="t" r="r" b="b"/>
            <a:pathLst>
              <a:path w="15875">
                <a:moveTo>
                  <a:pt x="0" y="0"/>
                </a:moveTo>
                <a:lnTo>
                  <a:pt x="15659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6" name="object 316"/>
          <p:cNvSpPr/>
          <p:nvPr/>
        </p:nvSpPr>
        <p:spPr>
          <a:xfrm>
            <a:off x="1381505" y="1998598"/>
            <a:ext cx="15875" cy="0"/>
          </a:xfrm>
          <a:custGeom>
            <a:avLst/>
            <a:gdLst/>
            <a:ahLst/>
            <a:cxnLst/>
            <a:rect l="l" t="t" r="r" b="b"/>
            <a:pathLst>
              <a:path w="15875">
                <a:moveTo>
                  <a:pt x="0" y="0"/>
                </a:moveTo>
                <a:lnTo>
                  <a:pt x="15659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7" name="object 317"/>
          <p:cNvSpPr/>
          <p:nvPr/>
        </p:nvSpPr>
        <p:spPr>
          <a:xfrm>
            <a:off x="1381505" y="1998598"/>
            <a:ext cx="15875" cy="0"/>
          </a:xfrm>
          <a:custGeom>
            <a:avLst/>
            <a:gdLst/>
            <a:ahLst/>
            <a:cxnLst/>
            <a:rect l="l" t="t" r="r" b="b"/>
            <a:pathLst>
              <a:path w="15875">
                <a:moveTo>
                  <a:pt x="0" y="0"/>
                </a:moveTo>
                <a:lnTo>
                  <a:pt x="15659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8" name="object 318"/>
          <p:cNvSpPr/>
          <p:nvPr/>
        </p:nvSpPr>
        <p:spPr>
          <a:xfrm>
            <a:off x="1381505" y="1998598"/>
            <a:ext cx="15875" cy="0"/>
          </a:xfrm>
          <a:custGeom>
            <a:avLst/>
            <a:gdLst/>
            <a:ahLst/>
            <a:cxnLst/>
            <a:rect l="l" t="t" r="r" b="b"/>
            <a:pathLst>
              <a:path w="15875">
                <a:moveTo>
                  <a:pt x="0" y="0"/>
                </a:moveTo>
                <a:lnTo>
                  <a:pt x="15659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9" name="object 319"/>
          <p:cNvSpPr/>
          <p:nvPr/>
        </p:nvSpPr>
        <p:spPr>
          <a:xfrm>
            <a:off x="1381505" y="1998598"/>
            <a:ext cx="15875" cy="0"/>
          </a:xfrm>
          <a:custGeom>
            <a:avLst/>
            <a:gdLst/>
            <a:ahLst/>
            <a:cxnLst/>
            <a:rect l="l" t="t" r="r" b="b"/>
            <a:pathLst>
              <a:path w="15875">
                <a:moveTo>
                  <a:pt x="0" y="0"/>
                </a:moveTo>
                <a:lnTo>
                  <a:pt x="15659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0" name="object 320"/>
          <p:cNvSpPr/>
          <p:nvPr/>
        </p:nvSpPr>
        <p:spPr>
          <a:xfrm>
            <a:off x="1381505" y="1998598"/>
            <a:ext cx="15875" cy="0"/>
          </a:xfrm>
          <a:custGeom>
            <a:avLst/>
            <a:gdLst/>
            <a:ahLst/>
            <a:cxnLst/>
            <a:rect l="l" t="t" r="r" b="b"/>
            <a:pathLst>
              <a:path w="15875">
                <a:moveTo>
                  <a:pt x="0" y="0"/>
                </a:moveTo>
                <a:lnTo>
                  <a:pt x="15659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1" name="object 321"/>
          <p:cNvSpPr/>
          <p:nvPr/>
        </p:nvSpPr>
        <p:spPr>
          <a:xfrm>
            <a:off x="1381505" y="1998598"/>
            <a:ext cx="15875" cy="0"/>
          </a:xfrm>
          <a:custGeom>
            <a:avLst/>
            <a:gdLst/>
            <a:ahLst/>
            <a:cxnLst/>
            <a:rect l="l" t="t" r="r" b="b"/>
            <a:pathLst>
              <a:path w="15875">
                <a:moveTo>
                  <a:pt x="0" y="0"/>
                </a:moveTo>
                <a:lnTo>
                  <a:pt x="15659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2" name="object 322"/>
          <p:cNvSpPr/>
          <p:nvPr/>
        </p:nvSpPr>
        <p:spPr>
          <a:xfrm>
            <a:off x="1381505" y="1998598"/>
            <a:ext cx="15875" cy="0"/>
          </a:xfrm>
          <a:custGeom>
            <a:avLst/>
            <a:gdLst/>
            <a:ahLst/>
            <a:cxnLst/>
            <a:rect l="l" t="t" r="r" b="b"/>
            <a:pathLst>
              <a:path w="15875">
                <a:moveTo>
                  <a:pt x="0" y="0"/>
                </a:moveTo>
                <a:lnTo>
                  <a:pt x="15659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3" name="object 323"/>
          <p:cNvSpPr/>
          <p:nvPr/>
        </p:nvSpPr>
        <p:spPr>
          <a:xfrm>
            <a:off x="1381505" y="1998598"/>
            <a:ext cx="15875" cy="0"/>
          </a:xfrm>
          <a:custGeom>
            <a:avLst/>
            <a:gdLst/>
            <a:ahLst/>
            <a:cxnLst/>
            <a:rect l="l" t="t" r="r" b="b"/>
            <a:pathLst>
              <a:path w="15875">
                <a:moveTo>
                  <a:pt x="0" y="0"/>
                </a:moveTo>
                <a:lnTo>
                  <a:pt x="15659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4" name="object 324"/>
          <p:cNvSpPr/>
          <p:nvPr/>
        </p:nvSpPr>
        <p:spPr>
          <a:xfrm>
            <a:off x="907935" y="1920341"/>
            <a:ext cx="82334" cy="20505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5" name="object 325"/>
          <p:cNvSpPr/>
          <p:nvPr/>
        </p:nvSpPr>
        <p:spPr>
          <a:xfrm>
            <a:off x="347526" y="270697"/>
            <a:ext cx="1800790" cy="290683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6" name="object 326"/>
          <p:cNvSpPr/>
          <p:nvPr/>
        </p:nvSpPr>
        <p:spPr>
          <a:xfrm>
            <a:off x="9626371" y="3502824"/>
            <a:ext cx="635" cy="66040"/>
          </a:xfrm>
          <a:custGeom>
            <a:avLst/>
            <a:gdLst/>
            <a:ahLst/>
            <a:cxnLst/>
            <a:rect l="l" t="t" r="r" b="b"/>
            <a:pathLst>
              <a:path w="634" h="66039">
                <a:moveTo>
                  <a:pt x="6" y="0"/>
                </a:moveTo>
                <a:lnTo>
                  <a:pt x="6" y="65849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7" name="object 327"/>
          <p:cNvSpPr/>
          <p:nvPr/>
        </p:nvSpPr>
        <p:spPr>
          <a:xfrm>
            <a:off x="9352584" y="3568674"/>
            <a:ext cx="450215" cy="0"/>
          </a:xfrm>
          <a:custGeom>
            <a:avLst/>
            <a:gdLst/>
            <a:ahLst/>
            <a:cxnLst/>
            <a:rect l="l" t="t" r="r" b="b"/>
            <a:pathLst>
              <a:path w="450215">
                <a:moveTo>
                  <a:pt x="450037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8" name="object 328"/>
          <p:cNvSpPr/>
          <p:nvPr/>
        </p:nvSpPr>
        <p:spPr>
          <a:xfrm>
            <a:off x="9280245" y="3568674"/>
            <a:ext cx="72390" cy="57150"/>
          </a:xfrm>
          <a:custGeom>
            <a:avLst/>
            <a:gdLst/>
            <a:ahLst/>
            <a:cxnLst/>
            <a:rect l="l" t="t" r="r" b="b"/>
            <a:pathLst>
              <a:path w="72390" h="57150">
                <a:moveTo>
                  <a:pt x="72351" y="0"/>
                </a:moveTo>
                <a:lnTo>
                  <a:pt x="0" y="56756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9" name="object 329"/>
          <p:cNvSpPr/>
          <p:nvPr/>
        </p:nvSpPr>
        <p:spPr>
          <a:xfrm>
            <a:off x="9280238" y="3624998"/>
            <a:ext cx="0" cy="50800"/>
          </a:xfrm>
          <a:custGeom>
            <a:avLst/>
            <a:gdLst/>
            <a:ahLst/>
            <a:cxnLst/>
            <a:rect l="l" t="t" r="r" b="b"/>
            <a:pathLst>
              <a:path h="50800">
                <a:moveTo>
                  <a:pt x="0" y="0"/>
                </a:moveTo>
                <a:lnTo>
                  <a:pt x="0" y="50584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0" name="object 330"/>
          <p:cNvSpPr/>
          <p:nvPr/>
        </p:nvSpPr>
        <p:spPr>
          <a:xfrm>
            <a:off x="9874960" y="3624986"/>
            <a:ext cx="0" cy="50800"/>
          </a:xfrm>
          <a:custGeom>
            <a:avLst/>
            <a:gdLst/>
            <a:ahLst/>
            <a:cxnLst/>
            <a:rect l="l" t="t" r="r" b="b"/>
            <a:pathLst>
              <a:path h="50800">
                <a:moveTo>
                  <a:pt x="0" y="0"/>
                </a:moveTo>
                <a:lnTo>
                  <a:pt x="0" y="50596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1" name="object 331"/>
          <p:cNvSpPr/>
          <p:nvPr/>
        </p:nvSpPr>
        <p:spPr>
          <a:xfrm>
            <a:off x="9802621" y="3568662"/>
            <a:ext cx="72390" cy="57150"/>
          </a:xfrm>
          <a:custGeom>
            <a:avLst/>
            <a:gdLst/>
            <a:ahLst/>
            <a:cxnLst/>
            <a:rect l="l" t="t" r="r" b="b"/>
            <a:pathLst>
              <a:path w="72390" h="57150">
                <a:moveTo>
                  <a:pt x="72351" y="56756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2" name="object 332"/>
          <p:cNvSpPr/>
          <p:nvPr/>
        </p:nvSpPr>
        <p:spPr>
          <a:xfrm>
            <a:off x="9641014" y="356866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3" name="object 333"/>
          <p:cNvSpPr/>
          <p:nvPr/>
        </p:nvSpPr>
        <p:spPr>
          <a:xfrm>
            <a:off x="9513734" y="356866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4" name="object 334"/>
          <p:cNvSpPr/>
          <p:nvPr/>
        </p:nvSpPr>
        <p:spPr>
          <a:xfrm>
            <a:off x="9513734" y="3568662"/>
            <a:ext cx="127635" cy="0"/>
          </a:xfrm>
          <a:custGeom>
            <a:avLst/>
            <a:gdLst/>
            <a:ahLst/>
            <a:cxnLst/>
            <a:rect l="l" t="t" r="r" b="b"/>
            <a:pathLst>
              <a:path w="127634">
                <a:moveTo>
                  <a:pt x="127279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5" name="object 335"/>
          <p:cNvSpPr/>
          <p:nvPr/>
        </p:nvSpPr>
        <p:spPr>
          <a:xfrm>
            <a:off x="9626371" y="3502812"/>
            <a:ext cx="635" cy="66040"/>
          </a:xfrm>
          <a:custGeom>
            <a:avLst/>
            <a:gdLst/>
            <a:ahLst/>
            <a:cxnLst/>
            <a:rect l="l" t="t" r="r" b="b"/>
            <a:pathLst>
              <a:path w="634" h="66039">
                <a:moveTo>
                  <a:pt x="6" y="0"/>
                </a:moveTo>
                <a:lnTo>
                  <a:pt x="6" y="65849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6" name="object 336"/>
          <p:cNvSpPr/>
          <p:nvPr/>
        </p:nvSpPr>
        <p:spPr>
          <a:xfrm>
            <a:off x="9528454" y="3502812"/>
            <a:ext cx="635" cy="66040"/>
          </a:xfrm>
          <a:custGeom>
            <a:avLst/>
            <a:gdLst/>
            <a:ahLst/>
            <a:cxnLst/>
            <a:rect l="l" t="t" r="r" b="b"/>
            <a:pathLst>
              <a:path w="634" h="66039">
                <a:moveTo>
                  <a:pt x="6" y="0"/>
                </a:moveTo>
                <a:lnTo>
                  <a:pt x="6" y="65849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7" name="object 337"/>
          <p:cNvSpPr/>
          <p:nvPr/>
        </p:nvSpPr>
        <p:spPr>
          <a:xfrm>
            <a:off x="7393102" y="2863443"/>
            <a:ext cx="0" cy="705485"/>
          </a:xfrm>
          <a:custGeom>
            <a:avLst/>
            <a:gdLst/>
            <a:ahLst/>
            <a:cxnLst/>
            <a:rect l="l" t="t" r="r" b="b"/>
            <a:pathLst>
              <a:path h="705485">
                <a:moveTo>
                  <a:pt x="0" y="0"/>
                </a:moveTo>
                <a:lnTo>
                  <a:pt x="0" y="705383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8" name="object 338"/>
          <p:cNvSpPr/>
          <p:nvPr/>
        </p:nvSpPr>
        <p:spPr>
          <a:xfrm>
            <a:off x="6958825" y="2863888"/>
            <a:ext cx="434340" cy="0"/>
          </a:xfrm>
          <a:custGeom>
            <a:avLst/>
            <a:gdLst/>
            <a:ahLst/>
            <a:cxnLst/>
            <a:rect l="l" t="t" r="r" b="b"/>
            <a:pathLst>
              <a:path w="434340">
                <a:moveTo>
                  <a:pt x="434289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9" name="object 339"/>
          <p:cNvSpPr/>
          <p:nvPr/>
        </p:nvSpPr>
        <p:spPr>
          <a:xfrm>
            <a:off x="6958813" y="2863456"/>
            <a:ext cx="0" cy="705485"/>
          </a:xfrm>
          <a:custGeom>
            <a:avLst/>
            <a:gdLst/>
            <a:ahLst/>
            <a:cxnLst/>
            <a:rect l="l" t="t" r="r" b="b"/>
            <a:pathLst>
              <a:path h="705485">
                <a:moveTo>
                  <a:pt x="0" y="0"/>
                </a:moveTo>
                <a:lnTo>
                  <a:pt x="0" y="705383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0" name="object 340"/>
          <p:cNvSpPr/>
          <p:nvPr/>
        </p:nvSpPr>
        <p:spPr>
          <a:xfrm>
            <a:off x="7429296" y="3567963"/>
            <a:ext cx="0" cy="126364"/>
          </a:xfrm>
          <a:custGeom>
            <a:avLst/>
            <a:gdLst/>
            <a:ahLst/>
            <a:cxnLst/>
            <a:rect l="l" t="t" r="r" b="b"/>
            <a:pathLst>
              <a:path h="126364">
                <a:moveTo>
                  <a:pt x="0" y="0"/>
                </a:moveTo>
                <a:lnTo>
                  <a:pt x="0" y="126327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1" name="object 341"/>
          <p:cNvSpPr/>
          <p:nvPr/>
        </p:nvSpPr>
        <p:spPr>
          <a:xfrm>
            <a:off x="6922630" y="3568395"/>
            <a:ext cx="506730" cy="0"/>
          </a:xfrm>
          <a:custGeom>
            <a:avLst/>
            <a:gdLst/>
            <a:ahLst/>
            <a:cxnLst/>
            <a:rect l="l" t="t" r="r" b="b"/>
            <a:pathLst>
              <a:path w="506729">
                <a:moveTo>
                  <a:pt x="506666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2" name="object 342"/>
          <p:cNvSpPr/>
          <p:nvPr/>
        </p:nvSpPr>
        <p:spPr>
          <a:xfrm>
            <a:off x="6922630" y="3568395"/>
            <a:ext cx="506730" cy="0"/>
          </a:xfrm>
          <a:custGeom>
            <a:avLst/>
            <a:gdLst/>
            <a:ahLst/>
            <a:cxnLst/>
            <a:rect l="l" t="t" r="r" b="b"/>
            <a:pathLst>
              <a:path w="506729">
                <a:moveTo>
                  <a:pt x="0" y="0"/>
                </a:moveTo>
                <a:lnTo>
                  <a:pt x="506666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3" name="object 343"/>
          <p:cNvSpPr/>
          <p:nvPr/>
        </p:nvSpPr>
        <p:spPr>
          <a:xfrm>
            <a:off x="6922630" y="3567962"/>
            <a:ext cx="0" cy="126364"/>
          </a:xfrm>
          <a:custGeom>
            <a:avLst/>
            <a:gdLst/>
            <a:ahLst/>
            <a:cxnLst/>
            <a:rect l="l" t="t" r="r" b="b"/>
            <a:pathLst>
              <a:path h="126364">
                <a:moveTo>
                  <a:pt x="0" y="0"/>
                </a:moveTo>
                <a:lnTo>
                  <a:pt x="0" y="126327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4" name="object 344"/>
          <p:cNvSpPr/>
          <p:nvPr/>
        </p:nvSpPr>
        <p:spPr>
          <a:xfrm>
            <a:off x="7316571" y="968456"/>
            <a:ext cx="1480185" cy="753110"/>
          </a:xfrm>
          <a:custGeom>
            <a:avLst/>
            <a:gdLst/>
            <a:ahLst/>
            <a:cxnLst/>
            <a:rect l="l" t="t" r="r" b="b"/>
            <a:pathLst>
              <a:path w="1480184" h="753110">
                <a:moveTo>
                  <a:pt x="1479905" y="557994"/>
                </a:moveTo>
                <a:lnTo>
                  <a:pt x="1465723" y="511143"/>
                </a:lnTo>
                <a:lnTo>
                  <a:pt x="1448761" y="465832"/>
                </a:lnTo>
                <a:lnTo>
                  <a:pt x="1429133" y="422138"/>
                </a:lnTo>
                <a:lnTo>
                  <a:pt x="1406956" y="380139"/>
                </a:lnTo>
                <a:lnTo>
                  <a:pt x="1382345" y="339910"/>
                </a:lnTo>
                <a:lnTo>
                  <a:pt x="1355414" y="301529"/>
                </a:lnTo>
                <a:lnTo>
                  <a:pt x="1326280" y="265074"/>
                </a:lnTo>
                <a:lnTo>
                  <a:pt x="1295057" y="230621"/>
                </a:lnTo>
                <a:lnTo>
                  <a:pt x="1261862" y="198248"/>
                </a:lnTo>
                <a:lnTo>
                  <a:pt x="1226808" y="168030"/>
                </a:lnTo>
                <a:lnTo>
                  <a:pt x="1190012" y="140047"/>
                </a:lnTo>
                <a:lnTo>
                  <a:pt x="1151589" y="114373"/>
                </a:lnTo>
                <a:lnTo>
                  <a:pt x="1111654" y="91088"/>
                </a:lnTo>
                <a:lnTo>
                  <a:pt x="1070322" y="70266"/>
                </a:lnTo>
                <a:lnTo>
                  <a:pt x="1027709" y="51987"/>
                </a:lnTo>
                <a:lnTo>
                  <a:pt x="983931" y="36326"/>
                </a:lnTo>
                <a:lnTo>
                  <a:pt x="939101" y="23361"/>
                </a:lnTo>
                <a:lnTo>
                  <a:pt x="893337" y="13169"/>
                </a:lnTo>
                <a:lnTo>
                  <a:pt x="846752" y="5826"/>
                </a:lnTo>
                <a:lnTo>
                  <a:pt x="799462" y="1411"/>
                </a:lnTo>
                <a:lnTo>
                  <a:pt x="751584" y="0"/>
                </a:lnTo>
                <a:lnTo>
                  <a:pt x="703231" y="1669"/>
                </a:lnTo>
                <a:lnTo>
                  <a:pt x="654519" y="6497"/>
                </a:lnTo>
                <a:lnTo>
                  <a:pt x="606218" y="14441"/>
                </a:lnTo>
                <a:lnTo>
                  <a:pt x="559081" y="25343"/>
                </a:lnTo>
                <a:lnTo>
                  <a:pt x="513199" y="39098"/>
                </a:lnTo>
                <a:lnTo>
                  <a:pt x="468664" y="55602"/>
                </a:lnTo>
                <a:lnTo>
                  <a:pt x="425567" y="74752"/>
                </a:lnTo>
                <a:lnTo>
                  <a:pt x="384000" y="96442"/>
                </a:lnTo>
                <a:lnTo>
                  <a:pt x="344054" y="120568"/>
                </a:lnTo>
                <a:lnTo>
                  <a:pt x="305820" y="147026"/>
                </a:lnTo>
                <a:lnTo>
                  <a:pt x="269390" y="175712"/>
                </a:lnTo>
                <a:lnTo>
                  <a:pt x="234856" y="206521"/>
                </a:lnTo>
                <a:lnTo>
                  <a:pt x="202309" y="239349"/>
                </a:lnTo>
                <a:lnTo>
                  <a:pt x="171839" y="274093"/>
                </a:lnTo>
                <a:lnTo>
                  <a:pt x="143540" y="310646"/>
                </a:lnTo>
                <a:lnTo>
                  <a:pt x="117502" y="348907"/>
                </a:lnTo>
                <a:lnTo>
                  <a:pt x="93816" y="388769"/>
                </a:lnTo>
                <a:lnTo>
                  <a:pt x="72575" y="430129"/>
                </a:lnTo>
                <a:lnTo>
                  <a:pt x="53869" y="472882"/>
                </a:lnTo>
                <a:lnTo>
                  <a:pt x="37790" y="516925"/>
                </a:lnTo>
                <a:lnTo>
                  <a:pt x="24429" y="562152"/>
                </a:lnTo>
                <a:lnTo>
                  <a:pt x="13878" y="608460"/>
                </a:lnTo>
                <a:lnTo>
                  <a:pt x="6229" y="655744"/>
                </a:lnTo>
                <a:lnTo>
                  <a:pt x="1572" y="703901"/>
                </a:lnTo>
                <a:lnTo>
                  <a:pt x="0" y="752825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5" name="object 345"/>
          <p:cNvSpPr/>
          <p:nvPr/>
        </p:nvSpPr>
        <p:spPr>
          <a:xfrm>
            <a:off x="7046341" y="698234"/>
            <a:ext cx="2011680" cy="1023619"/>
          </a:xfrm>
          <a:custGeom>
            <a:avLst/>
            <a:gdLst/>
            <a:ahLst/>
            <a:cxnLst/>
            <a:rect l="l" t="t" r="r" b="b"/>
            <a:pathLst>
              <a:path w="2011679" h="1023619">
                <a:moveTo>
                  <a:pt x="2011146" y="758277"/>
                </a:moveTo>
                <a:lnTo>
                  <a:pt x="1997683" y="712308"/>
                </a:lnTo>
                <a:lnTo>
                  <a:pt x="1982245" y="667405"/>
                </a:lnTo>
                <a:lnTo>
                  <a:pt x="1964891" y="623607"/>
                </a:lnTo>
                <a:lnTo>
                  <a:pt x="1945678" y="580952"/>
                </a:lnTo>
                <a:lnTo>
                  <a:pt x="1924664" y="539480"/>
                </a:lnTo>
                <a:lnTo>
                  <a:pt x="1901909" y="499229"/>
                </a:lnTo>
                <a:lnTo>
                  <a:pt x="1877470" y="460239"/>
                </a:lnTo>
                <a:lnTo>
                  <a:pt x="1851406" y="422548"/>
                </a:lnTo>
                <a:lnTo>
                  <a:pt x="1823774" y="386195"/>
                </a:lnTo>
                <a:lnTo>
                  <a:pt x="1794632" y="351219"/>
                </a:lnTo>
                <a:lnTo>
                  <a:pt x="1764040" y="317658"/>
                </a:lnTo>
                <a:lnTo>
                  <a:pt x="1732055" y="285553"/>
                </a:lnTo>
                <a:lnTo>
                  <a:pt x="1698735" y="254941"/>
                </a:lnTo>
                <a:lnTo>
                  <a:pt x="1664139" y="225861"/>
                </a:lnTo>
                <a:lnTo>
                  <a:pt x="1628324" y="198353"/>
                </a:lnTo>
                <a:lnTo>
                  <a:pt x="1591349" y="172455"/>
                </a:lnTo>
                <a:lnTo>
                  <a:pt x="1553273" y="148206"/>
                </a:lnTo>
                <a:lnTo>
                  <a:pt x="1514152" y="125645"/>
                </a:lnTo>
                <a:lnTo>
                  <a:pt x="1474047" y="104811"/>
                </a:lnTo>
                <a:lnTo>
                  <a:pt x="1433013" y="85743"/>
                </a:lnTo>
                <a:lnTo>
                  <a:pt x="1391111" y="68479"/>
                </a:lnTo>
                <a:lnTo>
                  <a:pt x="1348398" y="53059"/>
                </a:lnTo>
                <a:lnTo>
                  <a:pt x="1304932" y="39521"/>
                </a:lnTo>
                <a:lnTo>
                  <a:pt x="1260772" y="27904"/>
                </a:lnTo>
                <a:lnTo>
                  <a:pt x="1215975" y="18247"/>
                </a:lnTo>
                <a:lnTo>
                  <a:pt x="1170600" y="10590"/>
                </a:lnTo>
                <a:lnTo>
                  <a:pt x="1124706" y="4970"/>
                </a:lnTo>
                <a:lnTo>
                  <a:pt x="1078349" y="1427"/>
                </a:lnTo>
                <a:lnTo>
                  <a:pt x="1031589" y="0"/>
                </a:lnTo>
                <a:lnTo>
                  <a:pt x="984484" y="727"/>
                </a:lnTo>
                <a:lnTo>
                  <a:pt x="937091" y="3647"/>
                </a:lnTo>
                <a:lnTo>
                  <a:pt x="889469" y="8800"/>
                </a:lnTo>
                <a:lnTo>
                  <a:pt x="842138" y="16147"/>
                </a:lnTo>
                <a:lnTo>
                  <a:pt x="795605" y="25592"/>
                </a:lnTo>
                <a:lnTo>
                  <a:pt x="749918" y="37081"/>
                </a:lnTo>
                <a:lnTo>
                  <a:pt x="705121" y="50562"/>
                </a:lnTo>
                <a:lnTo>
                  <a:pt x="661262" y="65982"/>
                </a:lnTo>
                <a:lnTo>
                  <a:pt x="618386" y="83289"/>
                </a:lnTo>
                <a:lnTo>
                  <a:pt x="576540" y="102429"/>
                </a:lnTo>
                <a:lnTo>
                  <a:pt x="535770" y="123351"/>
                </a:lnTo>
                <a:lnTo>
                  <a:pt x="496122" y="146001"/>
                </a:lnTo>
                <a:lnTo>
                  <a:pt x="457641" y="170327"/>
                </a:lnTo>
                <a:lnTo>
                  <a:pt x="420375" y="196277"/>
                </a:lnTo>
                <a:lnTo>
                  <a:pt x="384369" y="223798"/>
                </a:lnTo>
                <a:lnTo>
                  <a:pt x="349670" y="252836"/>
                </a:lnTo>
                <a:lnTo>
                  <a:pt x="316323" y="283341"/>
                </a:lnTo>
                <a:lnTo>
                  <a:pt x="284375" y="315258"/>
                </a:lnTo>
                <a:lnTo>
                  <a:pt x="253872" y="348536"/>
                </a:lnTo>
                <a:lnTo>
                  <a:pt x="224861" y="383121"/>
                </a:lnTo>
                <a:lnTo>
                  <a:pt x="197386" y="418962"/>
                </a:lnTo>
                <a:lnTo>
                  <a:pt x="171495" y="456004"/>
                </a:lnTo>
                <a:lnTo>
                  <a:pt x="147234" y="494197"/>
                </a:lnTo>
                <a:lnTo>
                  <a:pt x="124648" y="533487"/>
                </a:lnTo>
                <a:lnTo>
                  <a:pt x="103784" y="573822"/>
                </a:lnTo>
                <a:lnTo>
                  <a:pt x="84688" y="615149"/>
                </a:lnTo>
                <a:lnTo>
                  <a:pt x="67406" y="657415"/>
                </a:lnTo>
                <a:lnTo>
                  <a:pt x="51984" y="700567"/>
                </a:lnTo>
                <a:lnTo>
                  <a:pt x="38469" y="744554"/>
                </a:lnTo>
                <a:lnTo>
                  <a:pt x="26907" y="789323"/>
                </a:lnTo>
                <a:lnTo>
                  <a:pt x="17343" y="834820"/>
                </a:lnTo>
                <a:lnTo>
                  <a:pt x="9825" y="880994"/>
                </a:lnTo>
                <a:lnTo>
                  <a:pt x="4397" y="927792"/>
                </a:lnTo>
                <a:lnTo>
                  <a:pt x="1107" y="975160"/>
                </a:lnTo>
                <a:lnTo>
                  <a:pt x="0" y="1023047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6" name="object 346"/>
          <p:cNvSpPr/>
          <p:nvPr/>
        </p:nvSpPr>
        <p:spPr>
          <a:xfrm>
            <a:off x="7310856" y="165388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7" name="object 347"/>
          <p:cNvSpPr/>
          <p:nvPr/>
        </p:nvSpPr>
        <p:spPr>
          <a:xfrm>
            <a:off x="7310856" y="286079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8" name="object 348"/>
          <p:cNvSpPr/>
          <p:nvPr/>
        </p:nvSpPr>
        <p:spPr>
          <a:xfrm>
            <a:off x="7310856" y="1653880"/>
            <a:ext cx="0" cy="1207135"/>
          </a:xfrm>
          <a:custGeom>
            <a:avLst/>
            <a:gdLst/>
            <a:ahLst/>
            <a:cxnLst/>
            <a:rect l="l" t="t" r="r" b="b"/>
            <a:pathLst>
              <a:path h="1207135">
                <a:moveTo>
                  <a:pt x="0" y="0"/>
                </a:moveTo>
                <a:lnTo>
                  <a:pt x="0" y="1206915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9" name="object 349"/>
          <p:cNvSpPr/>
          <p:nvPr/>
        </p:nvSpPr>
        <p:spPr>
          <a:xfrm>
            <a:off x="7041073" y="165457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0" name="object 350"/>
          <p:cNvSpPr/>
          <p:nvPr/>
        </p:nvSpPr>
        <p:spPr>
          <a:xfrm>
            <a:off x="7041073" y="286389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1" name="object 351"/>
          <p:cNvSpPr/>
          <p:nvPr/>
        </p:nvSpPr>
        <p:spPr>
          <a:xfrm>
            <a:off x="7041073" y="1654578"/>
            <a:ext cx="0" cy="1209675"/>
          </a:xfrm>
          <a:custGeom>
            <a:avLst/>
            <a:gdLst/>
            <a:ahLst/>
            <a:cxnLst/>
            <a:rect l="l" t="t" r="r" b="b"/>
            <a:pathLst>
              <a:path h="1209675">
                <a:moveTo>
                  <a:pt x="0" y="0"/>
                </a:moveTo>
                <a:lnTo>
                  <a:pt x="0" y="1209319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2" name="object 352"/>
          <p:cNvSpPr/>
          <p:nvPr/>
        </p:nvSpPr>
        <p:spPr>
          <a:xfrm>
            <a:off x="8796032" y="1456093"/>
            <a:ext cx="301840" cy="261404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3" name="object 353"/>
          <p:cNvSpPr/>
          <p:nvPr/>
        </p:nvSpPr>
        <p:spPr>
          <a:xfrm>
            <a:off x="2778798" y="6222110"/>
            <a:ext cx="0" cy="255904"/>
          </a:xfrm>
          <a:custGeom>
            <a:avLst/>
            <a:gdLst/>
            <a:ahLst/>
            <a:cxnLst/>
            <a:rect l="l" t="t" r="r" b="b"/>
            <a:pathLst>
              <a:path h="255904">
                <a:moveTo>
                  <a:pt x="0" y="0"/>
                </a:moveTo>
                <a:lnTo>
                  <a:pt x="0" y="255562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4" name="object 354"/>
          <p:cNvSpPr/>
          <p:nvPr/>
        </p:nvSpPr>
        <p:spPr>
          <a:xfrm>
            <a:off x="2480151" y="663664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5" name="object 355"/>
          <p:cNvSpPr/>
          <p:nvPr/>
        </p:nvSpPr>
        <p:spPr>
          <a:xfrm>
            <a:off x="3442605" y="611790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6" name="object 356"/>
          <p:cNvSpPr/>
          <p:nvPr/>
        </p:nvSpPr>
        <p:spPr>
          <a:xfrm>
            <a:off x="2480151" y="6117904"/>
            <a:ext cx="962660" cy="518795"/>
          </a:xfrm>
          <a:custGeom>
            <a:avLst/>
            <a:gdLst/>
            <a:ahLst/>
            <a:cxnLst/>
            <a:rect l="l" t="t" r="r" b="b"/>
            <a:pathLst>
              <a:path w="962660" h="518795">
                <a:moveTo>
                  <a:pt x="0" y="518744"/>
                </a:moveTo>
                <a:lnTo>
                  <a:pt x="962454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7" name="object 357"/>
          <p:cNvSpPr/>
          <p:nvPr/>
        </p:nvSpPr>
        <p:spPr>
          <a:xfrm>
            <a:off x="2617520" y="6221653"/>
            <a:ext cx="0" cy="342900"/>
          </a:xfrm>
          <a:custGeom>
            <a:avLst/>
            <a:gdLst/>
            <a:ahLst/>
            <a:cxnLst/>
            <a:rect l="l" t="t" r="r" b="b"/>
            <a:pathLst>
              <a:path h="342900">
                <a:moveTo>
                  <a:pt x="0" y="0"/>
                </a:moveTo>
                <a:lnTo>
                  <a:pt x="0" y="342557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8" name="object 358"/>
          <p:cNvSpPr/>
          <p:nvPr/>
        </p:nvSpPr>
        <p:spPr>
          <a:xfrm>
            <a:off x="9280258" y="3625418"/>
            <a:ext cx="594995" cy="635"/>
          </a:xfrm>
          <a:custGeom>
            <a:avLst/>
            <a:gdLst/>
            <a:ahLst/>
            <a:cxnLst/>
            <a:rect l="l" t="t" r="r" b="b"/>
            <a:pathLst>
              <a:path w="594995" h="635">
                <a:moveTo>
                  <a:pt x="0" y="12"/>
                </a:moveTo>
                <a:lnTo>
                  <a:pt x="594728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9" name="object 359"/>
          <p:cNvSpPr/>
          <p:nvPr/>
        </p:nvSpPr>
        <p:spPr>
          <a:xfrm>
            <a:off x="9479419" y="3267964"/>
            <a:ext cx="195414" cy="23529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0" name="object 360"/>
          <p:cNvSpPr/>
          <p:nvPr/>
        </p:nvSpPr>
        <p:spPr>
          <a:xfrm>
            <a:off x="7106539" y="5353253"/>
            <a:ext cx="0" cy="14604"/>
          </a:xfrm>
          <a:custGeom>
            <a:avLst/>
            <a:gdLst/>
            <a:ahLst/>
            <a:cxnLst/>
            <a:rect l="l" t="t" r="r" b="b"/>
            <a:pathLst>
              <a:path h="14604">
                <a:moveTo>
                  <a:pt x="0" y="0"/>
                </a:moveTo>
                <a:lnTo>
                  <a:pt x="0" y="14198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1" name="object 361"/>
          <p:cNvSpPr/>
          <p:nvPr/>
        </p:nvSpPr>
        <p:spPr>
          <a:xfrm>
            <a:off x="7011136" y="535313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2" name="object 362"/>
          <p:cNvSpPr/>
          <p:nvPr/>
        </p:nvSpPr>
        <p:spPr>
          <a:xfrm>
            <a:off x="7340803" y="535313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3" name="object 363"/>
          <p:cNvSpPr/>
          <p:nvPr/>
        </p:nvSpPr>
        <p:spPr>
          <a:xfrm>
            <a:off x="7011136" y="5353138"/>
            <a:ext cx="330200" cy="0"/>
          </a:xfrm>
          <a:custGeom>
            <a:avLst/>
            <a:gdLst/>
            <a:ahLst/>
            <a:cxnLst/>
            <a:rect l="l" t="t" r="r" b="b"/>
            <a:pathLst>
              <a:path w="330200">
                <a:moveTo>
                  <a:pt x="0" y="0"/>
                </a:moveTo>
                <a:lnTo>
                  <a:pt x="329666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4" name="object 364"/>
          <p:cNvSpPr/>
          <p:nvPr/>
        </p:nvSpPr>
        <p:spPr>
          <a:xfrm>
            <a:off x="7245528" y="5352922"/>
            <a:ext cx="0" cy="14604"/>
          </a:xfrm>
          <a:custGeom>
            <a:avLst/>
            <a:gdLst/>
            <a:ahLst/>
            <a:cxnLst/>
            <a:rect l="l" t="t" r="r" b="b"/>
            <a:pathLst>
              <a:path h="14604">
                <a:moveTo>
                  <a:pt x="0" y="0"/>
                </a:moveTo>
                <a:lnTo>
                  <a:pt x="0" y="14249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5" name="object 365"/>
          <p:cNvSpPr/>
          <p:nvPr/>
        </p:nvSpPr>
        <p:spPr>
          <a:xfrm>
            <a:off x="7373759" y="5151945"/>
            <a:ext cx="0" cy="182880"/>
          </a:xfrm>
          <a:custGeom>
            <a:avLst/>
            <a:gdLst/>
            <a:ahLst/>
            <a:cxnLst/>
            <a:rect l="l" t="t" r="r" b="b"/>
            <a:pathLst>
              <a:path h="182879">
                <a:moveTo>
                  <a:pt x="0" y="0"/>
                </a:moveTo>
                <a:lnTo>
                  <a:pt x="0" y="182575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6" name="object 366"/>
          <p:cNvSpPr/>
          <p:nvPr/>
        </p:nvSpPr>
        <p:spPr>
          <a:xfrm>
            <a:off x="7340790" y="513334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7" name="object 367"/>
          <p:cNvSpPr/>
          <p:nvPr/>
        </p:nvSpPr>
        <p:spPr>
          <a:xfrm>
            <a:off x="7011123" y="513334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8" name="object 368"/>
          <p:cNvSpPr/>
          <p:nvPr/>
        </p:nvSpPr>
        <p:spPr>
          <a:xfrm>
            <a:off x="7011123" y="5133340"/>
            <a:ext cx="330200" cy="0"/>
          </a:xfrm>
          <a:custGeom>
            <a:avLst/>
            <a:gdLst/>
            <a:ahLst/>
            <a:cxnLst/>
            <a:rect l="l" t="t" r="r" b="b"/>
            <a:pathLst>
              <a:path w="330200">
                <a:moveTo>
                  <a:pt x="329666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9" name="object 369"/>
          <p:cNvSpPr/>
          <p:nvPr/>
        </p:nvSpPr>
        <p:spPr>
          <a:xfrm>
            <a:off x="6977710" y="5132908"/>
            <a:ext cx="396481" cy="220649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0" name="object 370"/>
          <p:cNvSpPr/>
          <p:nvPr/>
        </p:nvSpPr>
        <p:spPr>
          <a:xfrm>
            <a:off x="2573007" y="5832512"/>
            <a:ext cx="251028" cy="389978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1" name="object 371"/>
          <p:cNvSpPr/>
          <p:nvPr/>
        </p:nvSpPr>
        <p:spPr>
          <a:xfrm>
            <a:off x="6834517" y="657504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2" name="object 372"/>
          <p:cNvSpPr/>
          <p:nvPr/>
        </p:nvSpPr>
        <p:spPr>
          <a:xfrm>
            <a:off x="7492593" y="622360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3" name="object 373"/>
          <p:cNvSpPr/>
          <p:nvPr/>
        </p:nvSpPr>
        <p:spPr>
          <a:xfrm>
            <a:off x="6834517" y="6223609"/>
            <a:ext cx="658495" cy="351790"/>
          </a:xfrm>
          <a:custGeom>
            <a:avLst/>
            <a:gdLst/>
            <a:ahLst/>
            <a:cxnLst/>
            <a:rect l="l" t="t" r="r" b="b"/>
            <a:pathLst>
              <a:path w="658495" h="351790">
                <a:moveTo>
                  <a:pt x="0" y="351434"/>
                </a:moveTo>
                <a:lnTo>
                  <a:pt x="658075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4" name="object 374"/>
          <p:cNvSpPr/>
          <p:nvPr/>
        </p:nvSpPr>
        <p:spPr>
          <a:xfrm>
            <a:off x="9526382" y="5058245"/>
            <a:ext cx="0" cy="434340"/>
          </a:xfrm>
          <a:custGeom>
            <a:avLst/>
            <a:gdLst/>
            <a:ahLst/>
            <a:cxnLst/>
            <a:rect l="l" t="t" r="r" b="b"/>
            <a:pathLst>
              <a:path h="434339">
                <a:moveTo>
                  <a:pt x="0" y="0"/>
                </a:moveTo>
                <a:lnTo>
                  <a:pt x="0" y="434149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5" name="object 375"/>
          <p:cNvSpPr/>
          <p:nvPr/>
        </p:nvSpPr>
        <p:spPr>
          <a:xfrm>
            <a:off x="9628881" y="5031917"/>
            <a:ext cx="0" cy="461009"/>
          </a:xfrm>
          <a:custGeom>
            <a:avLst/>
            <a:gdLst/>
            <a:ahLst/>
            <a:cxnLst/>
            <a:rect l="l" t="t" r="r" b="b"/>
            <a:pathLst>
              <a:path h="461010">
                <a:moveTo>
                  <a:pt x="0" y="0"/>
                </a:moveTo>
                <a:lnTo>
                  <a:pt x="0" y="460476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6" name="object 376"/>
          <p:cNvSpPr/>
          <p:nvPr/>
        </p:nvSpPr>
        <p:spPr>
          <a:xfrm>
            <a:off x="9526384" y="5414060"/>
            <a:ext cx="102870" cy="0"/>
          </a:xfrm>
          <a:custGeom>
            <a:avLst/>
            <a:gdLst/>
            <a:ahLst/>
            <a:cxnLst/>
            <a:rect l="l" t="t" r="r" b="b"/>
            <a:pathLst>
              <a:path w="102870">
                <a:moveTo>
                  <a:pt x="0" y="0"/>
                </a:moveTo>
                <a:lnTo>
                  <a:pt x="102539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7" name="object 377"/>
          <p:cNvSpPr/>
          <p:nvPr/>
        </p:nvSpPr>
        <p:spPr>
          <a:xfrm>
            <a:off x="9526384" y="5491962"/>
            <a:ext cx="102870" cy="0"/>
          </a:xfrm>
          <a:custGeom>
            <a:avLst/>
            <a:gdLst/>
            <a:ahLst/>
            <a:cxnLst/>
            <a:rect l="l" t="t" r="r" b="b"/>
            <a:pathLst>
              <a:path w="102870">
                <a:moveTo>
                  <a:pt x="102539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8" name="object 378"/>
          <p:cNvSpPr/>
          <p:nvPr/>
        </p:nvSpPr>
        <p:spPr>
          <a:xfrm>
            <a:off x="9526384" y="5491962"/>
            <a:ext cx="102870" cy="0"/>
          </a:xfrm>
          <a:custGeom>
            <a:avLst/>
            <a:gdLst/>
            <a:ahLst/>
            <a:cxnLst/>
            <a:rect l="l" t="t" r="r" b="b"/>
            <a:pathLst>
              <a:path w="102870">
                <a:moveTo>
                  <a:pt x="0" y="0"/>
                </a:moveTo>
                <a:lnTo>
                  <a:pt x="102539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9" name="object 379"/>
          <p:cNvSpPr/>
          <p:nvPr/>
        </p:nvSpPr>
        <p:spPr>
          <a:xfrm>
            <a:off x="9536036" y="550161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0" name="object 380"/>
          <p:cNvSpPr/>
          <p:nvPr/>
        </p:nvSpPr>
        <p:spPr>
          <a:xfrm>
            <a:off x="9526384" y="5491962"/>
            <a:ext cx="10160" cy="10160"/>
          </a:xfrm>
          <a:custGeom>
            <a:avLst/>
            <a:gdLst/>
            <a:ahLst/>
            <a:cxnLst/>
            <a:rect l="l" t="t" r="r" b="b"/>
            <a:pathLst>
              <a:path w="10159" h="10160">
                <a:moveTo>
                  <a:pt x="0" y="0"/>
                </a:moveTo>
                <a:lnTo>
                  <a:pt x="9652" y="9652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1" name="object 381"/>
          <p:cNvSpPr/>
          <p:nvPr/>
        </p:nvSpPr>
        <p:spPr>
          <a:xfrm>
            <a:off x="9619271" y="550161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2" name="object 382"/>
          <p:cNvSpPr/>
          <p:nvPr/>
        </p:nvSpPr>
        <p:spPr>
          <a:xfrm>
            <a:off x="9619271" y="5491962"/>
            <a:ext cx="10160" cy="10160"/>
          </a:xfrm>
          <a:custGeom>
            <a:avLst/>
            <a:gdLst/>
            <a:ahLst/>
            <a:cxnLst/>
            <a:rect l="l" t="t" r="r" b="b"/>
            <a:pathLst>
              <a:path w="10159" h="10160">
                <a:moveTo>
                  <a:pt x="9651" y="0"/>
                </a:moveTo>
                <a:lnTo>
                  <a:pt x="0" y="9652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3" name="object 383"/>
          <p:cNvSpPr/>
          <p:nvPr/>
        </p:nvSpPr>
        <p:spPr>
          <a:xfrm>
            <a:off x="9536036" y="550161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4" name="object 384"/>
          <p:cNvSpPr/>
          <p:nvPr/>
        </p:nvSpPr>
        <p:spPr>
          <a:xfrm>
            <a:off x="9619271" y="550161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5" name="object 385"/>
          <p:cNvSpPr/>
          <p:nvPr/>
        </p:nvSpPr>
        <p:spPr>
          <a:xfrm>
            <a:off x="9536036" y="5501614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235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6" name="object 386"/>
          <p:cNvSpPr/>
          <p:nvPr/>
        </p:nvSpPr>
        <p:spPr>
          <a:xfrm>
            <a:off x="9643909" y="6066015"/>
            <a:ext cx="635" cy="211454"/>
          </a:xfrm>
          <a:custGeom>
            <a:avLst/>
            <a:gdLst/>
            <a:ahLst/>
            <a:cxnLst/>
            <a:rect l="l" t="t" r="r" b="b"/>
            <a:pathLst>
              <a:path w="634" h="211454">
                <a:moveTo>
                  <a:pt x="6" y="0"/>
                </a:moveTo>
                <a:lnTo>
                  <a:pt x="6" y="210845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7" name="object 387"/>
          <p:cNvSpPr/>
          <p:nvPr/>
        </p:nvSpPr>
        <p:spPr>
          <a:xfrm>
            <a:off x="9364243" y="642621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8" name="object 388"/>
          <p:cNvSpPr/>
          <p:nvPr/>
        </p:nvSpPr>
        <p:spPr>
          <a:xfrm>
            <a:off x="9775545" y="620656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9" name="object 389"/>
          <p:cNvSpPr/>
          <p:nvPr/>
        </p:nvSpPr>
        <p:spPr>
          <a:xfrm>
            <a:off x="9364243" y="6206566"/>
            <a:ext cx="411480" cy="219710"/>
          </a:xfrm>
          <a:custGeom>
            <a:avLst/>
            <a:gdLst/>
            <a:ahLst/>
            <a:cxnLst/>
            <a:rect l="l" t="t" r="r" b="b"/>
            <a:pathLst>
              <a:path w="411479" h="219710">
                <a:moveTo>
                  <a:pt x="0" y="219646"/>
                </a:moveTo>
                <a:lnTo>
                  <a:pt x="411302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0" name="object 390"/>
          <p:cNvSpPr/>
          <p:nvPr/>
        </p:nvSpPr>
        <p:spPr>
          <a:xfrm>
            <a:off x="9510864" y="6065583"/>
            <a:ext cx="0" cy="283210"/>
          </a:xfrm>
          <a:custGeom>
            <a:avLst/>
            <a:gdLst/>
            <a:ahLst/>
            <a:cxnLst/>
            <a:rect l="l" t="t" r="r" b="b"/>
            <a:pathLst>
              <a:path h="283210">
                <a:moveTo>
                  <a:pt x="0" y="0"/>
                </a:moveTo>
                <a:lnTo>
                  <a:pt x="0" y="282752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1" name="object 391"/>
          <p:cNvSpPr/>
          <p:nvPr/>
        </p:nvSpPr>
        <p:spPr>
          <a:xfrm>
            <a:off x="9494659" y="5767171"/>
            <a:ext cx="165950" cy="299275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2" name="object 392"/>
          <p:cNvSpPr/>
          <p:nvPr/>
        </p:nvSpPr>
        <p:spPr>
          <a:xfrm>
            <a:off x="9526371" y="5328005"/>
            <a:ext cx="102870" cy="16510"/>
          </a:xfrm>
          <a:custGeom>
            <a:avLst/>
            <a:gdLst/>
            <a:ahLst/>
            <a:cxnLst/>
            <a:rect l="l" t="t" r="r" b="b"/>
            <a:pathLst>
              <a:path w="102870" h="16510">
                <a:moveTo>
                  <a:pt x="0" y="16001"/>
                </a:moveTo>
                <a:lnTo>
                  <a:pt x="102539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3" name="object 393"/>
          <p:cNvSpPr/>
          <p:nvPr/>
        </p:nvSpPr>
        <p:spPr>
          <a:xfrm>
            <a:off x="9526371" y="5063744"/>
            <a:ext cx="102870" cy="16510"/>
          </a:xfrm>
          <a:custGeom>
            <a:avLst/>
            <a:gdLst/>
            <a:ahLst/>
            <a:cxnLst/>
            <a:rect l="l" t="t" r="r" b="b"/>
            <a:pathLst>
              <a:path w="102870" h="16510">
                <a:moveTo>
                  <a:pt x="0" y="16001"/>
                </a:moveTo>
                <a:lnTo>
                  <a:pt x="102539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4" name="object 394"/>
          <p:cNvSpPr/>
          <p:nvPr/>
        </p:nvSpPr>
        <p:spPr>
          <a:xfrm>
            <a:off x="9526371" y="5342737"/>
            <a:ext cx="102235" cy="16510"/>
          </a:xfrm>
          <a:custGeom>
            <a:avLst/>
            <a:gdLst/>
            <a:ahLst/>
            <a:cxnLst/>
            <a:rect l="l" t="t" r="r" b="b"/>
            <a:pathLst>
              <a:path w="102234" h="16510">
                <a:moveTo>
                  <a:pt x="0" y="15925"/>
                </a:moveTo>
                <a:lnTo>
                  <a:pt x="102057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5" name="object 395"/>
          <p:cNvSpPr/>
          <p:nvPr/>
        </p:nvSpPr>
        <p:spPr>
          <a:xfrm>
            <a:off x="9526371" y="5078399"/>
            <a:ext cx="102870" cy="16510"/>
          </a:xfrm>
          <a:custGeom>
            <a:avLst/>
            <a:gdLst/>
            <a:ahLst/>
            <a:cxnLst/>
            <a:rect l="l" t="t" r="r" b="b"/>
            <a:pathLst>
              <a:path w="102870" h="16510">
                <a:moveTo>
                  <a:pt x="0" y="16001"/>
                </a:moveTo>
                <a:lnTo>
                  <a:pt x="102539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6" name="object 396"/>
          <p:cNvSpPr/>
          <p:nvPr/>
        </p:nvSpPr>
        <p:spPr>
          <a:xfrm>
            <a:off x="2770860" y="2732570"/>
            <a:ext cx="396240" cy="0"/>
          </a:xfrm>
          <a:custGeom>
            <a:avLst/>
            <a:gdLst/>
            <a:ahLst/>
            <a:cxnLst/>
            <a:rect l="l" t="t" r="r" b="b"/>
            <a:pathLst>
              <a:path w="396239">
                <a:moveTo>
                  <a:pt x="0" y="0"/>
                </a:moveTo>
                <a:lnTo>
                  <a:pt x="395681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7" name="object 397"/>
          <p:cNvSpPr/>
          <p:nvPr/>
        </p:nvSpPr>
        <p:spPr>
          <a:xfrm>
            <a:off x="3166554" y="2382393"/>
            <a:ext cx="0" cy="351155"/>
          </a:xfrm>
          <a:custGeom>
            <a:avLst/>
            <a:gdLst/>
            <a:ahLst/>
            <a:cxnLst/>
            <a:rect l="l" t="t" r="r" b="b"/>
            <a:pathLst>
              <a:path h="351155">
                <a:moveTo>
                  <a:pt x="0" y="0"/>
                </a:moveTo>
                <a:lnTo>
                  <a:pt x="0" y="350608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8" name="object 398"/>
          <p:cNvSpPr/>
          <p:nvPr/>
        </p:nvSpPr>
        <p:spPr>
          <a:xfrm>
            <a:off x="2770873" y="2382824"/>
            <a:ext cx="396240" cy="0"/>
          </a:xfrm>
          <a:custGeom>
            <a:avLst/>
            <a:gdLst/>
            <a:ahLst/>
            <a:cxnLst/>
            <a:rect l="l" t="t" r="r" b="b"/>
            <a:pathLst>
              <a:path w="396239">
                <a:moveTo>
                  <a:pt x="395681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9" name="object 399"/>
          <p:cNvSpPr/>
          <p:nvPr/>
        </p:nvSpPr>
        <p:spPr>
          <a:xfrm>
            <a:off x="2770873" y="2382824"/>
            <a:ext cx="396240" cy="0"/>
          </a:xfrm>
          <a:custGeom>
            <a:avLst/>
            <a:gdLst/>
            <a:ahLst/>
            <a:cxnLst/>
            <a:rect l="l" t="t" r="r" b="b"/>
            <a:pathLst>
              <a:path w="396239">
                <a:moveTo>
                  <a:pt x="0" y="0"/>
                </a:moveTo>
                <a:lnTo>
                  <a:pt x="395681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0" name="object 400"/>
          <p:cNvSpPr/>
          <p:nvPr/>
        </p:nvSpPr>
        <p:spPr>
          <a:xfrm>
            <a:off x="2770873" y="2382393"/>
            <a:ext cx="0" cy="351155"/>
          </a:xfrm>
          <a:custGeom>
            <a:avLst/>
            <a:gdLst/>
            <a:ahLst/>
            <a:cxnLst/>
            <a:rect l="l" t="t" r="r" b="b"/>
            <a:pathLst>
              <a:path h="351155">
                <a:moveTo>
                  <a:pt x="0" y="0"/>
                </a:moveTo>
                <a:lnTo>
                  <a:pt x="0" y="350608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1" name="object 401"/>
          <p:cNvSpPr/>
          <p:nvPr/>
        </p:nvSpPr>
        <p:spPr>
          <a:xfrm>
            <a:off x="4874971" y="272097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2" name="object 402"/>
          <p:cNvSpPr/>
          <p:nvPr/>
        </p:nvSpPr>
        <p:spPr>
          <a:xfrm>
            <a:off x="4874971" y="2720975"/>
            <a:ext cx="396240" cy="0"/>
          </a:xfrm>
          <a:custGeom>
            <a:avLst/>
            <a:gdLst/>
            <a:ahLst/>
            <a:cxnLst/>
            <a:rect l="l" t="t" r="r" b="b"/>
            <a:pathLst>
              <a:path w="396239">
                <a:moveTo>
                  <a:pt x="0" y="0"/>
                </a:moveTo>
                <a:lnTo>
                  <a:pt x="395681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3" name="object 403"/>
          <p:cNvSpPr/>
          <p:nvPr/>
        </p:nvSpPr>
        <p:spPr>
          <a:xfrm>
            <a:off x="4874971" y="2720975"/>
            <a:ext cx="396240" cy="0"/>
          </a:xfrm>
          <a:custGeom>
            <a:avLst/>
            <a:gdLst/>
            <a:ahLst/>
            <a:cxnLst/>
            <a:rect l="l" t="t" r="r" b="b"/>
            <a:pathLst>
              <a:path w="396239">
                <a:moveTo>
                  <a:pt x="0" y="0"/>
                </a:moveTo>
                <a:lnTo>
                  <a:pt x="395681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4" name="object 404"/>
          <p:cNvSpPr/>
          <p:nvPr/>
        </p:nvSpPr>
        <p:spPr>
          <a:xfrm>
            <a:off x="4874971" y="2371229"/>
            <a:ext cx="396240" cy="0"/>
          </a:xfrm>
          <a:custGeom>
            <a:avLst/>
            <a:gdLst/>
            <a:ahLst/>
            <a:cxnLst/>
            <a:rect l="l" t="t" r="r" b="b"/>
            <a:pathLst>
              <a:path w="396239">
                <a:moveTo>
                  <a:pt x="395681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5" name="object 405"/>
          <p:cNvSpPr/>
          <p:nvPr/>
        </p:nvSpPr>
        <p:spPr>
          <a:xfrm>
            <a:off x="4874971" y="2371229"/>
            <a:ext cx="396240" cy="349885"/>
          </a:xfrm>
          <a:custGeom>
            <a:avLst/>
            <a:gdLst/>
            <a:ahLst/>
            <a:cxnLst/>
            <a:rect l="l" t="t" r="r" b="b"/>
            <a:pathLst>
              <a:path w="396239" h="349885">
                <a:moveTo>
                  <a:pt x="395681" y="0"/>
                </a:moveTo>
                <a:lnTo>
                  <a:pt x="0" y="0"/>
                </a:lnTo>
                <a:lnTo>
                  <a:pt x="0" y="349745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6" name="object 406"/>
          <p:cNvSpPr/>
          <p:nvPr/>
        </p:nvSpPr>
        <p:spPr>
          <a:xfrm>
            <a:off x="2666517" y="418503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7" name="object 407"/>
          <p:cNvSpPr/>
          <p:nvPr/>
        </p:nvSpPr>
        <p:spPr>
          <a:xfrm>
            <a:off x="2585885" y="453429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8" name="object 408"/>
          <p:cNvSpPr/>
          <p:nvPr/>
        </p:nvSpPr>
        <p:spPr>
          <a:xfrm>
            <a:off x="2585885" y="4185030"/>
            <a:ext cx="80645" cy="349885"/>
          </a:xfrm>
          <a:custGeom>
            <a:avLst/>
            <a:gdLst/>
            <a:ahLst/>
            <a:cxnLst/>
            <a:rect l="l" t="t" r="r" b="b"/>
            <a:pathLst>
              <a:path w="80644" h="349885">
                <a:moveTo>
                  <a:pt x="80632" y="0"/>
                </a:moveTo>
                <a:lnTo>
                  <a:pt x="0" y="349262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9" name="object 409"/>
          <p:cNvSpPr/>
          <p:nvPr/>
        </p:nvSpPr>
        <p:spPr>
          <a:xfrm>
            <a:off x="2577846" y="4604423"/>
            <a:ext cx="0" cy="78105"/>
          </a:xfrm>
          <a:custGeom>
            <a:avLst/>
            <a:gdLst/>
            <a:ahLst/>
            <a:cxnLst/>
            <a:rect l="l" t="t" r="r" b="b"/>
            <a:pathLst>
              <a:path h="78104">
                <a:moveTo>
                  <a:pt x="0" y="0"/>
                </a:moveTo>
                <a:lnTo>
                  <a:pt x="0" y="78066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0" name="object 410"/>
          <p:cNvSpPr/>
          <p:nvPr/>
        </p:nvSpPr>
        <p:spPr>
          <a:xfrm>
            <a:off x="2666517" y="418503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1" name="object 411"/>
          <p:cNvSpPr/>
          <p:nvPr/>
        </p:nvSpPr>
        <p:spPr>
          <a:xfrm>
            <a:off x="2666517" y="4185030"/>
            <a:ext cx="524510" cy="0"/>
          </a:xfrm>
          <a:custGeom>
            <a:avLst/>
            <a:gdLst/>
            <a:ahLst/>
            <a:cxnLst/>
            <a:rect l="l" t="t" r="r" b="b"/>
            <a:pathLst>
              <a:path w="524510">
                <a:moveTo>
                  <a:pt x="0" y="0"/>
                </a:moveTo>
                <a:lnTo>
                  <a:pt x="524154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2" name="object 412"/>
          <p:cNvSpPr/>
          <p:nvPr/>
        </p:nvSpPr>
        <p:spPr>
          <a:xfrm>
            <a:off x="2577845" y="4682058"/>
            <a:ext cx="782320" cy="0"/>
          </a:xfrm>
          <a:custGeom>
            <a:avLst/>
            <a:gdLst/>
            <a:ahLst/>
            <a:cxnLst/>
            <a:rect l="l" t="t" r="r" b="b"/>
            <a:pathLst>
              <a:path w="782320">
                <a:moveTo>
                  <a:pt x="0" y="0"/>
                </a:moveTo>
                <a:lnTo>
                  <a:pt x="781723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3" name="object 413"/>
          <p:cNvSpPr/>
          <p:nvPr/>
        </p:nvSpPr>
        <p:spPr>
          <a:xfrm>
            <a:off x="3359569" y="4604422"/>
            <a:ext cx="0" cy="78105"/>
          </a:xfrm>
          <a:custGeom>
            <a:avLst/>
            <a:gdLst/>
            <a:ahLst/>
            <a:cxnLst/>
            <a:rect l="l" t="t" r="r" b="b"/>
            <a:pathLst>
              <a:path h="78104">
                <a:moveTo>
                  <a:pt x="0" y="0"/>
                </a:moveTo>
                <a:lnTo>
                  <a:pt x="0" y="78067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4" name="object 414"/>
          <p:cNvSpPr/>
          <p:nvPr/>
        </p:nvSpPr>
        <p:spPr>
          <a:xfrm>
            <a:off x="3317544" y="444802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5" name="object 415"/>
          <p:cNvSpPr/>
          <p:nvPr/>
        </p:nvSpPr>
        <p:spPr>
          <a:xfrm>
            <a:off x="3248736" y="432883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6" name="object 416"/>
          <p:cNvSpPr/>
          <p:nvPr/>
        </p:nvSpPr>
        <p:spPr>
          <a:xfrm>
            <a:off x="3248736" y="4328833"/>
            <a:ext cx="69215" cy="119380"/>
          </a:xfrm>
          <a:custGeom>
            <a:avLst/>
            <a:gdLst/>
            <a:ahLst/>
            <a:cxnLst/>
            <a:rect l="l" t="t" r="r" b="b"/>
            <a:pathLst>
              <a:path w="69214" h="119379">
                <a:moveTo>
                  <a:pt x="68808" y="119189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7" name="object 417"/>
          <p:cNvSpPr/>
          <p:nvPr/>
        </p:nvSpPr>
        <p:spPr>
          <a:xfrm>
            <a:off x="3232010" y="431918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8" name="object 418"/>
          <p:cNvSpPr/>
          <p:nvPr/>
        </p:nvSpPr>
        <p:spPr>
          <a:xfrm>
            <a:off x="3209975" y="431918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9" name="object 419"/>
          <p:cNvSpPr/>
          <p:nvPr/>
        </p:nvSpPr>
        <p:spPr>
          <a:xfrm>
            <a:off x="3209975" y="4319180"/>
            <a:ext cx="22225" cy="0"/>
          </a:xfrm>
          <a:custGeom>
            <a:avLst/>
            <a:gdLst/>
            <a:ahLst/>
            <a:cxnLst/>
            <a:rect l="l" t="t" r="r" b="b"/>
            <a:pathLst>
              <a:path w="22225">
                <a:moveTo>
                  <a:pt x="22034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0" name="object 420"/>
          <p:cNvSpPr/>
          <p:nvPr/>
        </p:nvSpPr>
        <p:spPr>
          <a:xfrm>
            <a:off x="3190672" y="4184599"/>
            <a:ext cx="0" cy="116205"/>
          </a:xfrm>
          <a:custGeom>
            <a:avLst/>
            <a:gdLst/>
            <a:ahLst/>
            <a:cxnLst/>
            <a:rect l="l" t="t" r="r" b="b"/>
            <a:pathLst>
              <a:path h="116204">
                <a:moveTo>
                  <a:pt x="0" y="0"/>
                </a:moveTo>
                <a:lnTo>
                  <a:pt x="0" y="115709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1" name="object 421"/>
          <p:cNvSpPr/>
          <p:nvPr/>
        </p:nvSpPr>
        <p:spPr>
          <a:xfrm>
            <a:off x="2694597" y="407926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2" name="object 422"/>
          <p:cNvSpPr/>
          <p:nvPr/>
        </p:nvSpPr>
        <p:spPr>
          <a:xfrm>
            <a:off x="2676690" y="4079265"/>
            <a:ext cx="18415" cy="10795"/>
          </a:xfrm>
          <a:custGeom>
            <a:avLst/>
            <a:gdLst/>
            <a:ahLst/>
            <a:cxnLst/>
            <a:rect l="l" t="t" r="r" b="b"/>
            <a:pathLst>
              <a:path w="18414" h="10795">
                <a:moveTo>
                  <a:pt x="17906" y="0"/>
                </a:moveTo>
                <a:lnTo>
                  <a:pt x="0" y="10337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3" name="object 423"/>
          <p:cNvSpPr/>
          <p:nvPr/>
        </p:nvSpPr>
        <p:spPr>
          <a:xfrm>
            <a:off x="3260712" y="408960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4" name="object 424"/>
          <p:cNvSpPr/>
          <p:nvPr/>
        </p:nvSpPr>
        <p:spPr>
          <a:xfrm>
            <a:off x="3242805" y="407926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5" name="object 425"/>
          <p:cNvSpPr/>
          <p:nvPr/>
        </p:nvSpPr>
        <p:spPr>
          <a:xfrm>
            <a:off x="3242805" y="4079265"/>
            <a:ext cx="18415" cy="10795"/>
          </a:xfrm>
          <a:custGeom>
            <a:avLst/>
            <a:gdLst/>
            <a:ahLst/>
            <a:cxnLst/>
            <a:rect l="l" t="t" r="r" b="b"/>
            <a:pathLst>
              <a:path w="18414" h="10795">
                <a:moveTo>
                  <a:pt x="17906" y="10337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6" name="object 426"/>
          <p:cNvSpPr/>
          <p:nvPr/>
        </p:nvSpPr>
        <p:spPr>
          <a:xfrm>
            <a:off x="3248583" y="415646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7" name="object 427"/>
          <p:cNvSpPr/>
          <p:nvPr/>
        </p:nvSpPr>
        <p:spPr>
          <a:xfrm>
            <a:off x="3260712" y="414736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8" name="object 428"/>
          <p:cNvSpPr/>
          <p:nvPr/>
        </p:nvSpPr>
        <p:spPr>
          <a:xfrm>
            <a:off x="3248583" y="4147362"/>
            <a:ext cx="12700" cy="9525"/>
          </a:xfrm>
          <a:custGeom>
            <a:avLst/>
            <a:gdLst/>
            <a:ahLst/>
            <a:cxnLst/>
            <a:rect l="l" t="t" r="r" b="b"/>
            <a:pathLst>
              <a:path w="12700" h="9525">
                <a:moveTo>
                  <a:pt x="0" y="9105"/>
                </a:moveTo>
                <a:lnTo>
                  <a:pt x="12128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9" name="object 429"/>
          <p:cNvSpPr/>
          <p:nvPr/>
        </p:nvSpPr>
        <p:spPr>
          <a:xfrm>
            <a:off x="2688831" y="415646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0" name="object 430"/>
          <p:cNvSpPr/>
          <p:nvPr/>
        </p:nvSpPr>
        <p:spPr>
          <a:xfrm>
            <a:off x="2676690" y="4147362"/>
            <a:ext cx="12700" cy="9525"/>
          </a:xfrm>
          <a:custGeom>
            <a:avLst/>
            <a:gdLst/>
            <a:ahLst/>
            <a:cxnLst/>
            <a:rect l="l" t="t" r="r" b="b"/>
            <a:pathLst>
              <a:path w="12700" h="9525">
                <a:moveTo>
                  <a:pt x="0" y="0"/>
                </a:moveTo>
                <a:lnTo>
                  <a:pt x="12141" y="9105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1" name="object 431"/>
          <p:cNvSpPr/>
          <p:nvPr/>
        </p:nvSpPr>
        <p:spPr>
          <a:xfrm>
            <a:off x="2676690" y="4089158"/>
            <a:ext cx="0" cy="59055"/>
          </a:xfrm>
          <a:custGeom>
            <a:avLst/>
            <a:gdLst/>
            <a:ahLst/>
            <a:cxnLst/>
            <a:rect l="l" t="t" r="r" b="b"/>
            <a:pathLst>
              <a:path h="59054">
                <a:moveTo>
                  <a:pt x="0" y="0"/>
                </a:moveTo>
                <a:lnTo>
                  <a:pt x="0" y="58635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2" name="object 432"/>
          <p:cNvSpPr/>
          <p:nvPr/>
        </p:nvSpPr>
        <p:spPr>
          <a:xfrm>
            <a:off x="2582672" y="4681626"/>
            <a:ext cx="0" cy="64769"/>
          </a:xfrm>
          <a:custGeom>
            <a:avLst/>
            <a:gdLst/>
            <a:ahLst/>
            <a:cxnLst/>
            <a:rect l="l" t="t" r="r" b="b"/>
            <a:pathLst>
              <a:path h="64770">
                <a:moveTo>
                  <a:pt x="0" y="0"/>
                </a:moveTo>
                <a:lnTo>
                  <a:pt x="0" y="64554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3" name="object 433"/>
          <p:cNvSpPr/>
          <p:nvPr/>
        </p:nvSpPr>
        <p:spPr>
          <a:xfrm>
            <a:off x="2814294" y="4681626"/>
            <a:ext cx="0" cy="64769"/>
          </a:xfrm>
          <a:custGeom>
            <a:avLst/>
            <a:gdLst/>
            <a:ahLst/>
            <a:cxnLst/>
            <a:rect l="l" t="t" r="r" b="b"/>
            <a:pathLst>
              <a:path h="64770">
                <a:moveTo>
                  <a:pt x="0" y="0"/>
                </a:moveTo>
                <a:lnTo>
                  <a:pt x="0" y="64554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4" name="object 434"/>
          <p:cNvSpPr/>
          <p:nvPr/>
        </p:nvSpPr>
        <p:spPr>
          <a:xfrm>
            <a:off x="3084119" y="4681626"/>
            <a:ext cx="0" cy="64769"/>
          </a:xfrm>
          <a:custGeom>
            <a:avLst/>
            <a:gdLst/>
            <a:ahLst/>
            <a:cxnLst/>
            <a:rect l="l" t="t" r="r" b="b"/>
            <a:pathLst>
              <a:path h="64770">
                <a:moveTo>
                  <a:pt x="0" y="0"/>
                </a:moveTo>
                <a:lnTo>
                  <a:pt x="0" y="64554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5" name="object 435"/>
          <p:cNvSpPr/>
          <p:nvPr/>
        </p:nvSpPr>
        <p:spPr>
          <a:xfrm>
            <a:off x="2853295" y="4681613"/>
            <a:ext cx="0" cy="64769"/>
          </a:xfrm>
          <a:custGeom>
            <a:avLst/>
            <a:gdLst/>
            <a:ahLst/>
            <a:cxnLst/>
            <a:rect l="l" t="t" r="r" b="b"/>
            <a:pathLst>
              <a:path h="64770">
                <a:moveTo>
                  <a:pt x="0" y="0"/>
                </a:moveTo>
                <a:lnTo>
                  <a:pt x="0" y="64566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6" name="object 436"/>
          <p:cNvSpPr/>
          <p:nvPr/>
        </p:nvSpPr>
        <p:spPr>
          <a:xfrm>
            <a:off x="3123120" y="4681626"/>
            <a:ext cx="0" cy="64769"/>
          </a:xfrm>
          <a:custGeom>
            <a:avLst/>
            <a:gdLst/>
            <a:ahLst/>
            <a:cxnLst/>
            <a:rect l="l" t="t" r="r" b="b"/>
            <a:pathLst>
              <a:path h="64770">
                <a:moveTo>
                  <a:pt x="0" y="0"/>
                </a:moveTo>
                <a:lnTo>
                  <a:pt x="0" y="64554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7" name="object 437"/>
          <p:cNvSpPr/>
          <p:nvPr/>
        </p:nvSpPr>
        <p:spPr>
          <a:xfrm>
            <a:off x="3139287" y="4745316"/>
            <a:ext cx="0" cy="73660"/>
          </a:xfrm>
          <a:custGeom>
            <a:avLst/>
            <a:gdLst/>
            <a:ahLst/>
            <a:cxnLst/>
            <a:rect l="l" t="t" r="r" b="b"/>
            <a:pathLst>
              <a:path h="73660">
                <a:moveTo>
                  <a:pt x="0" y="0"/>
                </a:moveTo>
                <a:lnTo>
                  <a:pt x="0" y="7324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8" name="object 438"/>
          <p:cNvSpPr/>
          <p:nvPr/>
        </p:nvSpPr>
        <p:spPr>
          <a:xfrm>
            <a:off x="3354742" y="4681613"/>
            <a:ext cx="0" cy="64769"/>
          </a:xfrm>
          <a:custGeom>
            <a:avLst/>
            <a:gdLst/>
            <a:ahLst/>
            <a:cxnLst/>
            <a:rect l="l" t="t" r="r" b="b"/>
            <a:pathLst>
              <a:path h="64770">
                <a:moveTo>
                  <a:pt x="0" y="0"/>
                </a:moveTo>
                <a:lnTo>
                  <a:pt x="0" y="64554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9" name="object 439"/>
          <p:cNvSpPr/>
          <p:nvPr/>
        </p:nvSpPr>
        <p:spPr>
          <a:xfrm>
            <a:off x="3338576" y="4745304"/>
            <a:ext cx="0" cy="73660"/>
          </a:xfrm>
          <a:custGeom>
            <a:avLst/>
            <a:gdLst/>
            <a:ahLst/>
            <a:cxnLst/>
            <a:rect l="l" t="t" r="r" b="b"/>
            <a:pathLst>
              <a:path h="73660">
                <a:moveTo>
                  <a:pt x="0" y="0"/>
                </a:moveTo>
                <a:lnTo>
                  <a:pt x="0" y="7324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0" name="object 440"/>
          <p:cNvSpPr/>
          <p:nvPr/>
        </p:nvSpPr>
        <p:spPr>
          <a:xfrm>
            <a:off x="3123120" y="4745735"/>
            <a:ext cx="231775" cy="0"/>
          </a:xfrm>
          <a:custGeom>
            <a:avLst/>
            <a:gdLst/>
            <a:ahLst/>
            <a:cxnLst/>
            <a:rect l="l" t="t" r="r" b="b"/>
            <a:pathLst>
              <a:path w="231775">
                <a:moveTo>
                  <a:pt x="231622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1" name="object 441"/>
          <p:cNvSpPr/>
          <p:nvPr/>
        </p:nvSpPr>
        <p:spPr>
          <a:xfrm>
            <a:off x="3265576" y="4093311"/>
            <a:ext cx="0" cy="49530"/>
          </a:xfrm>
          <a:custGeom>
            <a:avLst/>
            <a:gdLst/>
            <a:ahLst/>
            <a:cxnLst/>
            <a:rect l="l" t="t" r="r" b="b"/>
            <a:pathLst>
              <a:path h="49529">
                <a:moveTo>
                  <a:pt x="0" y="0"/>
                </a:moveTo>
                <a:lnTo>
                  <a:pt x="0" y="49123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2" name="object 442"/>
          <p:cNvSpPr/>
          <p:nvPr/>
        </p:nvSpPr>
        <p:spPr>
          <a:xfrm>
            <a:off x="2577845" y="4534280"/>
            <a:ext cx="8255" cy="71120"/>
          </a:xfrm>
          <a:custGeom>
            <a:avLst/>
            <a:gdLst/>
            <a:ahLst/>
            <a:cxnLst/>
            <a:rect l="l" t="t" r="r" b="b"/>
            <a:pathLst>
              <a:path w="8255" h="71120">
                <a:moveTo>
                  <a:pt x="0" y="70561"/>
                </a:moveTo>
                <a:lnTo>
                  <a:pt x="504" y="52770"/>
                </a:lnTo>
                <a:lnTo>
                  <a:pt x="2014" y="35052"/>
                </a:lnTo>
                <a:lnTo>
                  <a:pt x="4527" y="17447"/>
                </a:lnTo>
                <a:lnTo>
                  <a:pt x="8039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3" name="object 443"/>
          <p:cNvSpPr/>
          <p:nvPr/>
        </p:nvSpPr>
        <p:spPr>
          <a:xfrm>
            <a:off x="3317544" y="4448009"/>
            <a:ext cx="42545" cy="156845"/>
          </a:xfrm>
          <a:custGeom>
            <a:avLst/>
            <a:gdLst/>
            <a:ahLst/>
            <a:cxnLst/>
            <a:rect l="l" t="t" r="r" b="b"/>
            <a:pathLst>
              <a:path w="42545" h="156845">
                <a:moveTo>
                  <a:pt x="0" y="0"/>
                </a:moveTo>
                <a:lnTo>
                  <a:pt x="18182" y="36874"/>
                </a:lnTo>
                <a:lnTo>
                  <a:pt x="31337" y="75644"/>
                </a:lnTo>
                <a:lnTo>
                  <a:pt x="39329" y="115800"/>
                </a:lnTo>
                <a:lnTo>
                  <a:pt x="42024" y="156832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4" name="object 444"/>
          <p:cNvSpPr/>
          <p:nvPr/>
        </p:nvSpPr>
        <p:spPr>
          <a:xfrm>
            <a:off x="3232010" y="4319168"/>
            <a:ext cx="17145" cy="10160"/>
          </a:xfrm>
          <a:custGeom>
            <a:avLst/>
            <a:gdLst/>
            <a:ahLst/>
            <a:cxnLst/>
            <a:rect l="l" t="t" r="r" b="b"/>
            <a:pathLst>
              <a:path w="17144" h="10160">
                <a:moveTo>
                  <a:pt x="0" y="0"/>
                </a:moveTo>
                <a:lnTo>
                  <a:pt x="6896" y="0"/>
                </a:lnTo>
                <a:lnTo>
                  <a:pt x="13271" y="3670"/>
                </a:lnTo>
                <a:lnTo>
                  <a:pt x="16713" y="9652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5" name="object 445"/>
          <p:cNvSpPr/>
          <p:nvPr/>
        </p:nvSpPr>
        <p:spPr>
          <a:xfrm>
            <a:off x="3190671" y="4299864"/>
            <a:ext cx="19685" cy="19685"/>
          </a:xfrm>
          <a:custGeom>
            <a:avLst/>
            <a:gdLst/>
            <a:ahLst/>
            <a:cxnLst/>
            <a:rect l="l" t="t" r="r" b="b"/>
            <a:pathLst>
              <a:path w="19685" h="19685">
                <a:moveTo>
                  <a:pt x="19304" y="19304"/>
                </a:moveTo>
                <a:lnTo>
                  <a:pt x="11792" y="17786"/>
                </a:lnTo>
                <a:lnTo>
                  <a:pt x="5656" y="13647"/>
                </a:lnTo>
                <a:lnTo>
                  <a:pt x="1517" y="7511"/>
                </a:ln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6" name="object 446"/>
          <p:cNvSpPr/>
          <p:nvPr/>
        </p:nvSpPr>
        <p:spPr>
          <a:xfrm>
            <a:off x="3260661" y="4089628"/>
            <a:ext cx="5080" cy="4445"/>
          </a:xfrm>
          <a:custGeom>
            <a:avLst/>
            <a:gdLst/>
            <a:ahLst/>
            <a:cxnLst/>
            <a:rect l="l" t="t" r="r" b="b"/>
            <a:pathLst>
              <a:path w="5079" h="4445">
                <a:moveTo>
                  <a:pt x="4914" y="4114"/>
                </a:moveTo>
                <a:lnTo>
                  <a:pt x="3276" y="2286"/>
                </a:lnTo>
                <a:lnTo>
                  <a:pt x="1638" y="914"/>
                </a:ln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7" name="object 447"/>
          <p:cNvSpPr/>
          <p:nvPr/>
        </p:nvSpPr>
        <p:spPr>
          <a:xfrm>
            <a:off x="3260699" y="4142003"/>
            <a:ext cx="5080" cy="5715"/>
          </a:xfrm>
          <a:custGeom>
            <a:avLst/>
            <a:gdLst/>
            <a:ahLst/>
            <a:cxnLst/>
            <a:rect l="l" t="t" r="r" b="b"/>
            <a:pathLst>
              <a:path w="5079" h="5714">
                <a:moveTo>
                  <a:pt x="0" y="5321"/>
                </a:moveTo>
                <a:lnTo>
                  <a:pt x="1625" y="4140"/>
                </a:lnTo>
                <a:lnTo>
                  <a:pt x="3251" y="2362"/>
                </a:lnTo>
                <a:lnTo>
                  <a:pt x="4876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8" name="object 448"/>
          <p:cNvSpPr/>
          <p:nvPr/>
        </p:nvSpPr>
        <p:spPr>
          <a:xfrm>
            <a:off x="2679497" y="4036250"/>
            <a:ext cx="0" cy="15875"/>
          </a:xfrm>
          <a:custGeom>
            <a:avLst/>
            <a:gdLst/>
            <a:ahLst/>
            <a:cxnLst/>
            <a:rect l="l" t="t" r="r" b="b"/>
            <a:pathLst>
              <a:path h="15875">
                <a:moveTo>
                  <a:pt x="0" y="0"/>
                </a:moveTo>
                <a:lnTo>
                  <a:pt x="0" y="15341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9" name="object 449"/>
          <p:cNvSpPr/>
          <p:nvPr/>
        </p:nvSpPr>
        <p:spPr>
          <a:xfrm>
            <a:off x="3258552" y="4036250"/>
            <a:ext cx="0" cy="15875"/>
          </a:xfrm>
          <a:custGeom>
            <a:avLst/>
            <a:gdLst/>
            <a:ahLst/>
            <a:cxnLst/>
            <a:rect l="l" t="t" r="r" b="b"/>
            <a:pathLst>
              <a:path h="15875">
                <a:moveTo>
                  <a:pt x="0" y="0"/>
                </a:moveTo>
                <a:lnTo>
                  <a:pt x="0" y="15341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0" name="object 450"/>
          <p:cNvSpPr/>
          <p:nvPr/>
        </p:nvSpPr>
        <p:spPr>
          <a:xfrm>
            <a:off x="2679496" y="4051160"/>
            <a:ext cx="579120" cy="0"/>
          </a:xfrm>
          <a:custGeom>
            <a:avLst/>
            <a:gdLst/>
            <a:ahLst/>
            <a:cxnLst/>
            <a:rect l="l" t="t" r="r" b="b"/>
            <a:pathLst>
              <a:path w="579120">
                <a:moveTo>
                  <a:pt x="0" y="0"/>
                </a:moveTo>
                <a:lnTo>
                  <a:pt x="579056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1" name="object 451"/>
          <p:cNvSpPr/>
          <p:nvPr/>
        </p:nvSpPr>
        <p:spPr>
          <a:xfrm>
            <a:off x="2679496" y="4036682"/>
            <a:ext cx="579120" cy="0"/>
          </a:xfrm>
          <a:custGeom>
            <a:avLst/>
            <a:gdLst/>
            <a:ahLst/>
            <a:cxnLst/>
            <a:rect l="l" t="t" r="r" b="b"/>
            <a:pathLst>
              <a:path w="579120">
                <a:moveTo>
                  <a:pt x="0" y="0"/>
                </a:moveTo>
                <a:lnTo>
                  <a:pt x="579056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2" name="object 452"/>
          <p:cNvSpPr/>
          <p:nvPr/>
        </p:nvSpPr>
        <p:spPr>
          <a:xfrm>
            <a:off x="2694597" y="407926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3" name="object 453"/>
          <p:cNvSpPr/>
          <p:nvPr/>
        </p:nvSpPr>
        <p:spPr>
          <a:xfrm>
            <a:off x="3242805" y="407926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4" name="object 454"/>
          <p:cNvSpPr/>
          <p:nvPr/>
        </p:nvSpPr>
        <p:spPr>
          <a:xfrm>
            <a:off x="2694597" y="4079265"/>
            <a:ext cx="548640" cy="0"/>
          </a:xfrm>
          <a:custGeom>
            <a:avLst/>
            <a:gdLst/>
            <a:ahLst/>
            <a:cxnLst/>
            <a:rect l="l" t="t" r="r" b="b"/>
            <a:pathLst>
              <a:path w="548639">
                <a:moveTo>
                  <a:pt x="0" y="0"/>
                </a:moveTo>
                <a:lnTo>
                  <a:pt x="548208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5" name="object 455"/>
          <p:cNvSpPr/>
          <p:nvPr/>
        </p:nvSpPr>
        <p:spPr>
          <a:xfrm>
            <a:off x="2688831" y="415646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6" name="object 456"/>
          <p:cNvSpPr/>
          <p:nvPr/>
        </p:nvSpPr>
        <p:spPr>
          <a:xfrm>
            <a:off x="3248583" y="415646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7" name="object 457"/>
          <p:cNvSpPr/>
          <p:nvPr/>
        </p:nvSpPr>
        <p:spPr>
          <a:xfrm>
            <a:off x="2688831" y="4156468"/>
            <a:ext cx="560070" cy="0"/>
          </a:xfrm>
          <a:custGeom>
            <a:avLst/>
            <a:gdLst/>
            <a:ahLst/>
            <a:cxnLst/>
            <a:rect l="l" t="t" r="r" b="b"/>
            <a:pathLst>
              <a:path w="560069">
                <a:moveTo>
                  <a:pt x="0" y="0"/>
                </a:moveTo>
                <a:lnTo>
                  <a:pt x="559752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8" name="object 458"/>
          <p:cNvSpPr/>
          <p:nvPr/>
        </p:nvSpPr>
        <p:spPr>
          <a:xfrm>
            <a:off x="2735072" y="4078833"/>
            <a:ext cx="0" cy="78105"/>
          </a:xfrm>
          <a:custGeom>
            <a:avLst/>
            <a:gdLst/>
            <a:ahLst/>
            <a:cxnLst/>
            <a:rect l="l" t="t" r="r" b="b"/>
            <a:pathLst>
              <a:path h="78104">
                <a:moveTo>
                  <a:pt x="0" y="0"/>
                </a:moveTo>
                <a:lnTo>
                  <a:pt x="0" y="78066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9" name="object 459"/>
          <p:cNvSpPr/>
          <p:nvPr/>
        </p:nvSpPr>
        <p:spPr>
          <a:xfrm>
            <a:off x="2864561" y="4078833"/>
            <a:ext cx="0" cy="78105"/>
          </a:xfrm>
          <a:custGeom>
            <a:avLst/>
            <a:gdLst/>
            <a:ahLst/>
            <a:cxnLst/>
            <a:rect l="l" t="t" r="r" b="b"/>
            <a:pathLst>
              <a:path h="78104">
                <a:moveTo>
                  <a:pt x="0" y="0"/>
                </a:moveTo>
                <a:lnTo>
                  <a:pt x="0" y="78066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0" name="object 460"/>
          <p:cNvSpPr/>
          <p:nvPr/>
        </p:nvSpPr>
        <p:spPr>
          <a:xfrm>
            <a:off x="3069716" y="4078833"/>
            <a:ext cx="0" cy="78105"/>
          </a:xfrm>
          <a:custGeom>
            <a:avLst/>
            <a:gdLst/>
            <a:ahLst/>
            <a:cxnLst/>
            <a:rect l="l" t="t" r="r" b="b"/>
            <a:pathLst>
              <a:path h="78104">
                <a:moveTo>
                  <a:pt x="0" y="0"/>
                </a:moveTo>
                <a:lnTo>
                  <a:pt x="0" y="78066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1" name="object 461"/>
          <p:cNvSpPr/>
          <p:nvPr/>
        </p:nvSpPr>
        <p:spPr>
          <a:xfrm>
            <a:off x="3202775" y="4078833"/>
            <a:ext cx="0" cy="78105"/>
          </a:xfrm>
          <a:custGeom>
            <a:avLst/>
            <a:gdLst/>
            <a:ahLst/>
            <a:cxnLst/>
            <a:rect l="l" t="t" r="r" b="b"/>
            <a:pathLst>
              <a:path h="78104">
                <a:moveTo>
                  <a:pt x="0" y="0"/>
                </a:moveTo>
                <a:lnTo>
                  <a:pt x="0" y="78066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2" name="object 462"/>
          <p:cNvSpPr/>
          <p:nvPr/>
        </p:nvSpPr>
        <p:spPr>
          <a:xfrm>
            <a:off x="2852902" y="4745748"/>
            <a:ext cx="231775" cy="0"/>
          </a:xfrm>
          <a:custGeom>
            <a:avLst/>
            <a:gdLst/>
            <a:ahLst/>
            <a:cxnLst/>
            <a:rect l="l" t="t" r="r" b="b"/>
            <a:pathLst>
              <a:path w="231775">
                <a:moveTo>
                  <a:pt x="231622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3" name="object 463"/>
          <p:cNvSpPr/>
          <p:nvPr/>
        </p:nvSpPr>
        <p:spPr>
          <a:xfrm>
            <a:off x="2582672" y="4745748"/>
            <a:ext cx="231775" cy="0"/>
          </a:xfrm>
          <a:custGeom>
            <a:avLst/>
            <a:gdLst/>
            <a:ahLst/>
            <a:cxnLst/>
            <a:rect l="l" t="t" r="r" b="b"/>
            <a:pathLst>
              <a:path w="231775">
                <a:moveTo>
                  <a:pt x="231622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4" name="object 464"/>
          <p:cNvSpPr/>
          <p:nvPr/>
        </p:nvSpPr>
        <p:spPr>
          <a:xfrm>
            <a:off x="3138855" y="4745316"/>
            <a:ext cx="200164" cy="92544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5" name="object 465"/>
          <p:cNvSpPr/>
          <p:nvPr/>
        </p:nvSpPr>
        <p:spPr>
          <a:xfrm>
            <a:off x="2869069" y="4745316"/>
            <a:ext cx="0" cy="73660"/>
          </a:xfrm>
          <a:custGeom>
            <a:avLst/>
            <a:gdLst/>
            <a:ahLst/>
            <a:cxnLst/>
            <a:rect l="l" t="t" r="r" b="b"/>
            <a:pathLst>
              <a:path h="73660">
                <a:moveTo>
                  <a:pt x="0" y="0"/>
                </a:moveTo>
                <a:lnTo>
                  <a:pt x="0" y="73241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6" name="object 466"/>
          <p:cNvSpPr/>
          <p:nvPr/>
        </p:nvSpPr>
        <p:spPr>
          <a:xfrm>
            <a:off x="3068358" y="4745316"/>
            <a:ext cx="0" cy="73660"/>
          </a:xfrm>
          <a:custGeom>
            <a:avLst/>
            <a:gdLst/>
            <a:ahLst/>
            <a:cxnLst/>
            <a:rect l="l" t="t" r="r" b="b"/>
            <a:pathLst>
              <a:path h="73660">
                <a:moveTo>
                  <a:pt x="0" y="0"/>
                </a:moveTo>
                <a:lnTo>
                  <a:pt x="0" y="7324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7" name="object 467"/>
          <p:cNvSpPr/>
          <p:nvPr/>
        </p:nvSpPr>
        <p:spPr>
          <a:xfrm>
            <a:off x="2892158" y="483742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8" name="object 468"/>
          <p:cNvSpPr/>
          <p:nvPr/>
        </p:nvSpPr>
        <p:spPr>
          <a:xfrm>
            <a:off x="3045282" y="483742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9" name="object 469"/>
          <p:cNvSpPr/>
          <p:nvPr/>
        </p:nvSpPr>
        <p:spPr>
          <a:xfrm>
            <a:off x="2892158" y="4837429"/>
            <a:ext cx="153670" cy="0"/>
          </a:xfrm>
          <a:custGeom>
            <a:avLst/>
            <a:gdLst/>
            <a:ahLst/>
            <a:cxnLst/>
            <a:rect l="l" t="t" r="r" b="b"/>
            <a:pathLst>
              <a:path w="153669">
                <a:moveTo>
                  <a:pt x="0" y="0"/>
                </a:moveTo>
                <a:lnTo>
                  <a:pt x="153123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0" name="object 470"/>
          <p:cNvSpPr/>
          <p:nvPr/>
        </p:nvSpPr>
        <p:spPr>
          <a:xfrm>
            <a:off x="2888360" y="4745316"/>
            <a:ext cx="0" cy="73660"/>
          </a:xfrm>
          <a:custGeom>
            <a:avLst/>
            <a:gdLst/>
            <a:ahLst/>
            <a:cxnLst/>
            <a:rect l="l" t="t" r="r" b="b"/>
            <a:pathLst>
              <a:path h="73660">
                <a:moveTo>
                  <a:pt x="0" y="0"/>
                </a:moveTo>
                <a:lnTo>
                  <a:pt x="0" y="73240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1" name="object 471"/>
          <p:cNvSpPr/>
          <p:nvPr/>
        </p:nvSpPr>
        <p:spPr>
          <a:xfrm>
            <a:off x="3049054" y="4745316"/>
            <a:ext cx="0" cy="73660"/>
          </a:xfrm>
          <a:custGeom>
            <a:avLst/>
            <a:gdLst/>
            <a:ahLst/>
            <a:cxnLst/>
            <a:rect l="l" t="t" r="r" b="b"/>
            <a:pathLst>
              <a:path h="73660">
                <a:moveTo>
                  <a:pt x="0" y="0"/>
                </a:moveTo>
                <a:lnTo>
                  <a:pt x="0" y="73240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2" name="object 472"/>
          <p:cNvSpPr/>
          <p:nvPr/>
        </p:nvSpPr>
        <p:spPr>
          <a:xfrm>
            <a:off x="2869057" y="4818126"/>
            <a:ext cx="199390" cy="0"/>
          </a:xfrm>
          <a:custGeom>
            <a:avLst/>
            <a:gdLst/>
            <a:ahLst/>
            <a:cxnLst/>
            <a:rect l="l" t="t" r="r" b="b"/>
            <a:pathLst>
              <a:path w="199389">
                <a:moveTo>
                  <a:pt x="0" y="0"/>
                </a:moveTo>
                <a:lnTo>
                  <a:pt x="199288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3" name="object 473"/>
          <p:cNvSpPr/>
          <p:nvPr/>
        </p:nvSpPr>
        <p:spPr>
          <a:xfrm>
            <a:off x="2892145" y="483742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4" name="object 474"/>
          <p:cNvSpPr/>
          <p:nvPr/>
        </p:nvSpPr>
        <p:spPr>
          <a:xfrm>
            <a:off x="2869057" y="4818126"/>
            <a:ext cx="23495" cy="19685"/>
          </a:xfrm>
          <a:custGeom>
            <a:avLst/>
            <a:gdLst/>
            <a:ahLst/>
            <a:cxnLst/>
            <a:rect l="l" t="t" r="r" b="b"/>
            <a:pathLst>
              <a:path w="23494" h="19685">
                <a:moveTo>
                  <a:pt x="23088" y="19304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5" name="object 475"/>
          <p:cNvSpPr/>
          <p:nvPr/>
        </p:nvSpPr>
        <p:spPr>
          <a:xfrm>
            <a:off x="3045269" y="483742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6" name="object 476"/>
          <p:cNvSpPr/>
          <p:nvPr/>
        </p:nvSpPr>
        <p:spPr>
          <a:xfrm>
            <a:off x="3045269" y="4818126"/>
            <a:ext cx="23495" cy="19685"/>
          </a:xfrm>
          <a:custGeom>
            <a:avLst/>
            <a:gdLst/>
            <a:ahLst/>
            <a:cxnLst/>
            <a:rect l="l" t="t" r="r" b="b"/>
            <a:pathLst>
              <a:path w="23494" h="19685">
                <a:moveTo>
                  <a:pt x="0" y="19304"/>
                </a:moveTo>
                <a:lnTo>
                  <a:pt x="23088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7" name="object 477"/>
          <p:cNvSpPr/>
          <p:nvPr/>
        </p:nvSpPr>
        <p:spPr>
          <a:xfrm>
            <a:off x="2598839" y="4745316"/>
            <a:ext cx="0" cy="73660"/>
          </a:xfrm>
          <a:custGeom>
            <a:avLst/>
            <a:gdLst/>
            <a:ahLst/>
            <a:cxnLst/>
            <a:rect l="l" t="t" r="r" b="b"/>
            <a:pathLst>
              <a:path h="73660">
                <a:moveTo>
                  <a:pt x="0" y="0"/>
                </a:moveTo>
                <a:lnTo>
                  <a:pt x="0" y="73241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8" name="object 478"/>
          <p:cNvSpPr/>
          <p:nvPr/>
        </p:nvSpPr>
        <p:spPr>
          <a:xfrm>
            <a:off x="2798127" y="4745316"/>
            <a:ext cx="0" cy="73660"/>
          </a:xfrm>
          <a:custGeom>
            <a:avLst/>
            <a:gdLst/>
            <a:ahLst/>
            <a:cxnLst/>
            <a:rect l="l" t="t" r="r" b="b"/>
            <a:pathLst>
              <a:path h="73660">
                <a:moveTo>
                  <a:pt x="0" y="0"/>
                </a:moveTo>
                <a:lnTo>
                  <a:pt x="0" y="7324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9" name="object 479"/>
          <p:cNvSpPr/>
          <p:nvPr/>
        </p:nvSpPr>
        <p:spPr>
          <a:xfrm>
            <a:off x="2621927" y="483742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0" name="object 480"/>
          <p:cNvSpPr/>
          <p:nvPr/>
        </p:nvSpPr>
        <p:spPr>
          <a:xfrm>
            <a:off x="2775051" y="483742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1" name="object 481"/>
          <p:cNvSpPr/>
          <p:nvPr/>
        </p:nvSpPr>
        <p:spPr>
          <a:xfrm>
            <a:off x="2621927" y="4837429"/>
            <a:ext cx="153670" cy="0"/>
          </a:xfrm>
          <a:custGeom>
            <a:avLst/>
            <a:gdLst/>
            <a:ahLst/>
            <a:cxnLst/>
            <a:rect l="l" t="t" r="r" b="b"/>
            <a:pathLst>
              <a:path w="153669">
                <a:moveTo>
                  <a:pt x="0" y="0"/>
                </a:moveTo>
                <a:lnTo>
                  <a:pt x="153123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2" name="object 482"/>
          <p:cNvSpPr/>
          <p:nvPr/>
        </p:nvSpPr>
        <p:spPr>
          <a:xfrm>
            <a:off x="2618130" y="4745316"/>
            <a:ext cx="0" cy="73660"/>
          </a:xfrm>
          <a:custGeom>
            <a:avLst/>
            <a:gdLst/>
            <a:ahLst/>
            <a:cxnLst/>
            <a:rect l="l" t="t" r="r" b="b"/>
            <a:pathLst>
              <a:path h="73660">
                <a:moveTo>
                  <a:pt x="0" y="0"/>
                </a:moveTo>
                <a:lnTo>
                  <a:pt x="0" y="73240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3" name="object 483"/>
          <p:cNvSpPr/>
          <p:nvPr/>
        </p:nvSpPr>
        <p:spPr>
          <a:xfrm>
            <a:off x="2778823" y="4745316"/>
            <a:ext cx="0" cy="73660"/>
          </a:xfrm>
          <a:custGeom>
            <a:avLst/>
            <a:gdLst/>
            <a:ahLst/>
            <a:cxnLst/>
            <a:rect l="l" t="t" r="r" b="b"/>
            <a:pathLst>
              <a:path h="73660">
                <a:moveTo>
                  <a:pt x="0" y="0"/>
                </a:moveTo>
                <a:lnTo>
                  <a:pt x="0" y="73240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4" name="object 484"/>
          <p:cNvSpPr/>
          <p:nvPr/>
        </p:nvSpPr>
        <p:spPr>
          <a:xfrm>
            <a:off x="2598839" y="4818126"/>
            <a:ext cx="199390" cy="0"/>
          </a:xfrm>
          <a:custGeom>
            <a:avLst/>
            <a:gdLst/>
            <a:ahLst/>
            <a:cxnLst/>
            <a:rect l="l" t="t" r="r" b="b"/>
            <a:pathLst>
              <a:path w="199389">
                <a:moveTo>
                  <a:pt x="0" y="0"/>
                </a:moveTo>
                <a:lnTo>
                  <a:pt x="199288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5" name="object 485"/>
          <p:cNvSpPr/>
          <p:nvPr/>
        </p:nvSpPr>
        <p:spPr>
          <a:xfrm>
            <a:off x="2621927" y="483742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6" name="object 486"/>
          <p:cNvSpPr/>
          <p:nvPr/>
        </p:nvSpPr>
        <p:spPr>
          <a:xfrm>
            <a:off x="2598839" y="4818126"/>
            <a:ext cx="23495" cy="19685"/>
          </a:xfrm>
          <a:custGeom>
            <a:avLst/>
            <a:gdLst/>
            <a:ahLst/>
            <a:cxnLst/>
            <a:rect l="l" t="t" r="r" b="b"/>
            <a:pathLst>
              <a:path w="23494" h="19685">
                <a:moveTo>
                  <a:pt x="23088" y="19304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7" name="object 487"/>
          <p:cNvSpPr/>
          <p:nvPr/>
        </p:nvSpPr>
        <p:spPr>
          <a:xfrm>
            <a:off x="2775051" y="483742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8" name="object 488"/>
          <p:cNvSpPr/>
          <p:nvPr/>
        </p:nvSpPr>
        <p:spPr>
          <a:xfrm>
            <a:off x="2775051" y="4818126"/>
            <a:ext cx="23495" cy="19685"/>
          </a:xfrm>
          <a:custGeom>
            <a:avLst/>
            <a:gdLst/>
            <a:ahLst/>
            <a:cxnLst/>
            <a:rect l="l" t="t" r="r" b="b"/>
            <a:pathLst>
              <a:path w="23494" h="19685">
                <a:moveTo>
                  <a:pt x="0" y="19304"/>
                </a:moveTo>
                <a:lnTo>
                  <a:pt x="23088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9" name="object 489"/>
          <p:cNvSpPr/>
          <p:nvPr/>
        </p:nvSpPr>
        <p:spPr>
          <a:xfrm>
            <a:off x="5049443" y="43645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0" name="object 490"/>
          <p:cNvSpPr/>
          <p:nvPr/>
        </p:nvSpPr>
        <p:spPr>
          <a:xfrm>
            <a:off x="4827460" y="4364532"/>
            <a:ext cx="222250" cy="0"/>
          </a:xfrm>
          <a:custGeom>
            <a:avLst/>
            <a:gdLst/>
            <a:ahLst/>
            <a:cxnLst/>
            <a:rect l="l" t="t" r="r" b="b"/>
            <a:pathLst>
              <a:path w="222250">
                <a:moveTo>
                  <a:pt x="221983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1" name="object 491"/>
          <p:cNvSpPr/>
          <p:nvPr/>
        </p:nvSpPr>
        <p:spPr>
          <a:xfrm>
            <a:off x="4797768" y="4300842"/>
            <a:ext cx="550545" cy="0"/>
          </a:xfrm>
          <a:custGeom>
            <a:avLst/>
            <a:gdLst/>
            <a:ahLst/>
            <a:cxnLst/>
            <a:rect l="l" t="t" r="r" b="b"/>
            <a:pathLst>
              <a:path w="550545">
                <a:moveTo>
                  <a:pt x="55010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2" name="object 492"/>
          <p:cNvSpPr/>
          <p:nvPr/>
        </p:nvSpPr>
        <p:spPr>
          <a:xfrm>
            <a:off x="4797768" y="4185030"/>
            <a:ext cx="550545" cy="0"/>
          </a:xfrm>
          <a:custGeom>
            <a:avLst/>
            <a:gdLst/>
            <a:ahLst/>
            <a:cxnLst/>
            <a:rect l="l" t="t" r="r" b="b"/>
            <a:pathLst>
              <a:path w="550545">
                <a:moveTo>
                  <a:pt x="55010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3" name="object 493"/>
          <p:cNvSpPr/>
          <p:nvPr/>
        </p:nvSpPr>
        <p:spPr>
          <a:xfrm>
            <a:off x="5090172" y="4300410"/>
            <a:ext cx="218401" cy="156248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4" name="object 494"/>
          <p:cNvSpPr/>
          <p:nvPr/>
        </p:nvSpPr>
        <p:spPr>
          <a:xfrm>
            <a:off x="4839576" y="4364101"/>
            <a:ext cx="199720" cy="92544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5" name="object 495"/>
          <p:cNvSpPr/>
          <p:nvPr/>
        </p:nvSpPr>
        <p:spPr>
          <a:xfrm>
            <a:off x="9461310" y="944715"/>
            <a:ext cx="0" cy="1902460"/>
          </a:xfrm>
          <a:custGeom>
            <a:avLst/>
            <a:gdLst/>
            <a:ahLst/>
            <a:cxnLst/>
            <a:rect l="l" t="t" r="r" b="b"/>
            <a:pathLst>
              <a:path h="1902460">
                <a:moveTo>
                  <a:pt x="0" y="0"/>
                </a:moveTo>
                <a:lnTo>
                  <a:pt x="0" y="1902091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6" name="object 496"/>
          <p:cNvSpPr/>
          <p:nvPr/>
        </p:nvSpPr>
        <p:spPr>
          <a:xfrm>
            <a:off x="9461296" y="916190"/>
            <a:ext cx="29209" cy="29209"/>
          </a:xfrm>
          <a:custGeom>
            <a:avLst/>
            <a:gdLst/>
            <a:ahLst/>
            <a:cxnLst/>
            <a:rect l="l" t="t" r="r" b="b"/>
            <a:pathLst>
              <a:path w="29209" h="29209">
                <a:moveTo>
                  <a:pt x="28968" y="0"/>
                </a:moveTo>
                <a:lnTo>
                  <a:pt x="0" y="21272"/>
                </a:lnTo>
                <a:lnTo>
                  <a:pt x="0" y="28956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7" name="object 497"/>
          <p:cNvSpPr/>
          <p:nvPr/>
        </p:nvSpPr>
        <p:spPr>
          <a:xfrm>
            <a:off x="9490265" y="91619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8" name="object 498"/>
          <p:cNvSpPr/>
          <p:nvPr/>
        </p:nvSpPr>
        <p:spPr>
          <a:xfrm>
            <a:off x="9663976" y="91619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9" name="object 499"/>
          <p:cNvSpPr/>
          <p:nvPr/>
        </p:nvSpPr>
        <p:spPr>
          <a:xfrm>
            <a:off x="9490265" y="916190"/>
            <a:ext cx="173990" cy="0"/>
          </a:xfrm>
          <a:custGeom>
            <a:avLst/>
            <a:gdLst/>
            <a:ahLst/>
            <a:cxnLst/>
            <a:rect l="l" t="t" r="r" b="b"/>
            <a:pathLst>
              <a:path w="173990">
                <a:moveTo>
                  <a:pt x="0" y="0"/>
                </a:moveTo>
                <a:lnTo>
                  <a:pt x="17371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0" name="object 500"/>
          <p:cNvSpPr/>
          <p:nvPr/>
        </p:nvSpPr>
        <p:spPr>
          <a:xfrm>
            <a:off x="9663976" y="916190"/>
            <a:ext cx="29209" cy="29209"/>
          </a:xfrm>
          <a:custGeom>
            <a:avLst/>
            <a:gdLst/>
            <a:ahLst/>
            <a:cxnLst/>
            <a:rect l="l" t="t" r="r" b="b"/>
            <a:pathLst>
              <a:path w="29209" h="29209">
                <a:moveTo>
                  <a:pt x="28955" y="28955"/>
                </a:moveTo>
                <a:lnTo>
                  <a:pt x="28955" y="21272"/>
                </a:lnTo>
                <a:lnTo>
                  <a:pt x="25895" y="13919"/>
                </a:lnTo>
                <a:lnTo>
                  <a:pt x="20472" y="8483"/>
                </a:lnTo>
                <a:lnTo>
                  <a:pt x="15049" y="3047"/>
                </a:lnTo>
                <a:lnTo>
                  <a:pt x="7670" y="0"/>
                </a:ln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1" name="object 501"/>
          <p:cNvSpPr/>
          <p:nvPr/>
        </p:nvSpPr>
        <p:spPr>
          <a:xfrm>
            <a:off x="9692925" y="944708"/>
            <a:ext cx="0" cy="1902460"/>
          </a:xfrm>
          <a:custGeom>
            <a:avLst/>
            <a:gdLst/>
            <a:ahLst/>
            <a:cxnLst/>
            <a:rect l="l" t="t" r="r" b="b"/>
            <a:pathLst>
              <a:path h="1902460">
                <a:moveTo>
                  <a:pt x="0" y="0"/>
                </a:moveTo>
                <a:lnTo>
                  <a:pt x="0" y="1902097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2" name="object 502"/>
          <p:cNvSpPr/>
          <p:nvPr/>
        </p:nvSpPr>
        <p:spPr>
          <a:xfrm>
            <a:off x="9461309" y="2846374"/>
            <a:ext cx="29209" cy="29209"/>
          </a:xfrm>
          <a:custGeom>
            <a:avLst/>
            <a:gdLst/>
            <a:ahLst/>
            <a:cxnLst/>
            <a:rect l="l" t="t" r="r" b="b"/>
            <a:pathLst>
              <a:path w="29209" h="29210">
                <a:moveTo>
                  <a:pt x="0" y="0"/>
                </a:moveTo>
                <a:lnTo>
                  <a:pt x="0" y="7683"/>
                </a:lnTo>
                <a:lnTo>
                  <a:pt x="3035" y="15049"/>
                </a:lnTo>
                <a:lnTo>
                  <a:pt x="8470" y="20472"/>
                </a:lnTo>
                <a:lnTo>
                  <a:pt x="13906" y="25908"/>
                </a:lnTo>
                <a:lnTo>
                  <a:pt x="21259" y="28956"/>
                </a:lnTo>
                <a:lnTo>
                  <a:pt x="28943" y="28956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3" name="object 503"/>
          <p:cNvSpPr/>
          <p:nvPr/>
        </p:nvSpPr>
        <p:spPr>
          <a:xfrm>
            <a:off x="9490265" y="2875330"/>
            <a:ext cx="173990" cy="0"/>
          </a:xfrm>
          <a:custGeom>
            <a:avLst/>
            <a:gdLst/>
            <a:ahLst/>
            <a:cxnLst/>
            <a:rect l="l" t="t" r="r" b="b"/>
            <a:pathLst>
              <a:path w="173990">
                <a:moveTo>
                  <a:pt x="0" y="0"/>
                </a:moveTo>
                <a:lnTo>
                  <a:pt x="17371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4" name="object 504"/>
          <p:cNvSpPr/>
          <p:nvPr/>
        </p:nvSpPr>
        <p:spPr>
          <a:xfrm>
            <a:off x="9490265" y="2846374"/>
            <a:ext cx="203200" cy="29209"/>
          </a:xfrm>
          <a:custGeom>
            <a:avLst/>
            <a:gdLst/>
            <a:ahLst/>
            <a:cxnLst/>
            <a:rect l="l" t="t" r="r" b="b"/>
            <a:pathLst>
              <a:path w="203200" h="29210">
                <a:moveTo>
                  <a:pt x="0" y="28955"/>
                </a:moveTo>
                <a:lnTo>
                  <a:pt x="173710" y="28955"/>
                </a:lnTo>
                <a:lnTo>
                  <a:pt x="184985" y="26680"/>
                </a:lnTo>
                <a:lnTo>
                  <a:pt x="194189" y="20473"/>
                </a:lnTo>
                <a:lnTo>
                  <a:pt x="200392" y="11269"/>
                </a:lnTo>
                <a:lnTo>
                  <a:pt x="202666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5" name="object 505"/>
          <p:cNvSpPr/>
          <p:nvPr/>
        </p:nvSpPr>
        <p:spPr>
          <a:xfrm>
            <a:off x="9461309" y="1611058"/>
            <a:ext cx="231775" cy="0"/>
          </a:xfrm>
          <a:custGeom>
            <a:avLst/>
            <a:gdLst/>
            <a:ahLst/>
            <a:cxnLst/>
            <a:rect l="l" t="t" r="r" b="b"/>
            <a:pathLst>
              <a:path w="231775">
                <a:moveTo>
                  <a:pt x="0" y="0"/>
                </a:moveTo>
                <a:lnTo>
                  <a:pt x="231622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6" name="object 506"/>
          <p:cNvSpPr/>
          <p:nvPr/>
        </p:nvSpPr>
        <p:spPr>
          <a:xfrm>
            <a:off x="9663976" y="2874899"/>
            <a:ext cx="0" cy="78105"/>
          </a:xfrm>
          <a:custGeom>
            <a:avLst/>
            <a:gdLst/>
            <a:ahLst/>
            <a:cxnLst/>
            <a:rect l="l" t="t" r="r" b="b"/>
            <a:pathLst>
              <a:path h="78105">
                <a:moveTo>
                  <a:pt x="0" y="0"/>
                </a:moveTo>
                <a:lnTo>
                  <a:pt x="0" y="78066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7" name="object 507"/>
          <p:cNvSpPr/>
          <p:nvPr/>
        </p:nvSpPr>
        <p:spPr>
          <a:xfrm>
            <a:off x="9644684" y="297183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8" name="object 508"/>
          <p:cNvSpPr/>
          <p:nvPr/>
        </p:nvSpPr>
        <p:spPr>
          <a:xfrm>
            <a:off x="9509569" y="297183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9" name="object 509"/>
          <p:cNvSpPr/>
          <p:nvPr/>
        </p:nvSpPr>
        <p:spPr>
          <a:xfrm>
            <a:off x="9509569" y="2971838"/>
            <a:ext cx="135255" cy="0"/>
          </a:xfrm>
          <a:custGeom>
            <a:avLst/>
            <a:gdLst/>
            <a:ahLst/>
            <a:cxnLst/>
            <a:rect l="l" t="t" r="r" b="b"/>
            <a:pathLst>
              <a:path w="135254">
                <a:moveTo>
                  <a:pt x="135115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0" name="object 510"/>
          <p:cNvSpPr/>
          <p:nvPr/>
        </p:nvSpPr>
        <p:spPr>
          <a:xfrm>
            <a:off x="9490264" y="2874898"/>
            <a:ext cx="0" cy="78105"/>
          </a:xfrm>
          <a:custGeom>
            <a:avLst/>
            <a:gdLst/>
            <a:ahLst/>
            <a:cxnLst/>
            <a:rect l="l" t="t" r="r" b="b"/>
            <a:pathLst>
              <a:path h="78105">
                <a:moveTo>
                  <a:pt x="0" y="0"/>
                </a:moveTo>
                <a:lnTo>
                  <a:pt x="0" y="78066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1" name="object 511"/>
          <p:cNvSpPr/>
          <p:nvPr/>
        </p:nvSpPr>
        <p:spPr>
          <a:xfrm>
            <a:off x="9692932" y="1031036"/>
            <a:ext cx="19685" cy="0"/>
          </a:xfrm>
          <a:custGeom>
            <a:avLst/>
            <a:gdLst/>
            <a:ahLst/>
            <a:cxnLst/>
            <a:rect l="l" t="t" r="r" b="b"/>
            <a:pathLst>
              <a:path w="19684">
                <a:moveTo>
                  <a:pt x="0" y="0"/>
                </a:moveTo>
                <a:lnTo>
                  <a:pt x="19291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2" name="object 512"/>
          <p:cNvSpPr/>
          <p:nvPr/>
        </p:nvSpPr>
        <p:spPr>
          <a:xfrm>
            <a:off x="9692932" y="1031036"/>
            <a:ext cx="19685" cy="0"/>
          </a:xfrm>
          <a:custGeom>
            <a:avLst/>
            <a:gdLst/>
            <a:ahLst/>
            <a:cxnLst/>
            <a:rect l="l" t="t" r="r" b="b"/>
            <a:pathLst>
              <a:path w="19684">
                <a:moveTo>
                  <a:pt x="0" y="0"/>
                </a:moveTo>
                <a:lnTo>
                  <a:pt x="19291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3" name="object 513"/>
          <p:cNvSpPr/>
          <p:nvPr/>
        </p:nvSpPr>
        <p:spPr>
          <a:xfrm>
            <a:off x="9712223" y="1030604"/>
            <a:ext cx="0" cy="20320"/>
          </a:xfrm>
          <a:custGeom>
            <a:avLst/>
            <a:gdLst/>
            <a:ahLst/>
            <a:cxnLst/>
            <a:rect l="l" t="t" r="r" b="b"/>
            <a:pathLst>
              <a:path h="20319">
                <a:moveTo>
                  <a:pt x="0" y="0"/>
                </a:moveTo>
                <a:lnTo>
                  <a:pt x="0" y="20167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4" name="object 514"/>
          <p:cNvSpPr/>
          <p:nvPr/>
        </p:nvSpPr>
        <p:spPr>
          <a:xfrm>
            <a:off x="9692932" y="1050340"/>
            <a:ext cx="19685" cy="0"/>
          </a:xfrm>
          <a:custGeom>
            <a:avLst/>
            <a:gdLst/>
            <a:ahLst/>
            <a:cxnLst/>
            <a:rect l="l" t="t" r="r" b="b"/>
            <a:pathLst>
              <a:path w="19684">
                <a:moveTo>
                  <a:pt x="19291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5" name="object 515"/>
          <p:cNvSpPr/>
          <p:nvPr/>
        </p:nvSpPr>
        <p:spPr>
          <a:xfrm>
            <a:off x="9692932" y="1078331"/>
            <a:ext cx="19685" cy="0"/>
          </a:xfrm>
          <a:custGeom>
            <a:avLst/>
            <a:gdLst/>
            <a:ahLst/>
            <a:cxnLst/>
            <a:rect l="l" t="t" r="r" b="b"/>
            <a:pathLst>
              <a:path w="19684">
                <a:moveTo>
                  <a:pt x="0" y="0"/>
                </a:moveTo>
                <a:lnTo>
                  <a:pt x="19291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6" name="object 516"/>
          <p:cNvSpPr/>
          <p:nvPr/>
        </p:nvSpPr>
        <p:spPr>
          <a:xfrm>
            <a:off x="9692932" y="1078331"/>
            <a:ext cx="19685" cy="0"/>
          </a:xfrm>
          <a:custGeom>
            <a:avLst/>
            <a:gdLst/>
            <a:ahLst/>
            <a:cxnLst/>
            <a:rect l="l" t="t" r="r" b="b"/>
            <a:pathLst>
              <a:path w="19684">
                <a:moveTo>
                  <a:pt x="0" y="0"/>
                </a:moveTo>
                <a:lnTo>
                  <a:pt x="19291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7" name="object 517"/>
          <p:cNvSpPr/>
          <p:nvPr/>
        </p:nvSpPr>
        <p:spPr>
          <a:xfrm>
            <a:off x="9712223" y="1077900"/>
            <a:ext cx="0" cy="20320"/>
          </a:xfrm>
          <a:custGeom>
            <a:avLst/>
            <a:gdLst/>
            <a:ahLst/>
            <a:cxnLst/>
            <a:rect l="l" t="t" r="r" b="b"/>
            <a:pathLst>
              <a:path h="20319">
                <a:moveTo>
                  <a:pt x="0" y="0"/>
                </a:moveTo>
                <a:lnTo>
                  <a:pt x="0" y="20167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8" name="object 518"/>
          <p:cNvSpPr/>
          <p:nvPr/>
        </p:nvSpPr>
        <p:spPr>
          <a:xfrm>
            <a:off x="9692932" y="1097635"/>
            <a:ext cx="19685" cy="0"/>
          </a:xfrm>
          <a:custGeom>
            <a:avLst/>
            <a:gdLst/>
            <a:ahLst/>
            <a:cxnLst/>
            <a:rect l="l" t="t" r="r" b="b"/>
            <a:pathLst>
              <a:path w="19684">
                <a:moveTo>
                  <a:pt x="19291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9" name="object 519"/>
          <p:cNvSpPr/>
          <p:nvPr/>
        </p:nvSpPr>
        <p:spPr>
          <a:xfrm>
            <a:off x="9692932" y="1125626"/>
            <a:ext cx="19685" cy="0"/>
          </a:xfrm>
          <a:custGeom>
            <a:avLst/>
            <a:gdLst/>
            <a:ahLst/>
            <a:cxnLst/>
            <a:rect l="l" t="t" r="r" b="b"/>
            <a:pathLst>
              <a:path w="19684">
                <a:moveTo>
                  <a:pt x="0" y="0"/>
                </a:moveTo>
                <a:lnTo>
                  <a:pt x="19291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0" name="object 520"/>
          <p:cNvSpPr/>
          <p:nvPr/>
        </p:nvSpPr>
        <p:spPr>
          <a:xfrm>
            <a:off x="9692932" y="1125626"/>
            <a:ext cx="19685" cy="0"/>
          </a:xfrm>
          <a:custGeom>
            <a:avLst/>
            <a:gdLst/>
            <a:ahLst/>
            <a:cxnLst/>
            <a:rect l="l" t="t" r="r" b="b"/>
            <a:pathLst>
              <a:path w="19684">
                <a:moveTo>
                  <a:pt x="0" y="0"/>
                </a:moveTo>
                <a:lnTo>
                  <a:pt x="19291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1" name="object 521"/>
          <p:cNvSpPr/>
          <p:nvPr/>
        </p:nvSpPr>
        <p:spPr>
          <a:xfrm>
            <a:off x="9712223" y="1125194"/>
            <a:ext cx="0" cy="20320"/>
          </a:xfrm>
          <a:custGeom>
            <a:avLst/>
            <a:gdLst/>
            <a:ahLst/>
            <a:cxnLst/>
            <a:rect l="l" t="t" r="r" b="b"/>
            <a:pathLst>
              <a:path h="20319">
                <a:moveTo>
                  <a:pt x="0" y="0"/>
                </a:moveTo>
                <a:lnTo>
                  <a:pt x="0" y="20167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2" name="object 522"/>
          <p:cNvSpPr/>
          <p:nvPr/>
        </p:nvSpPr>
        <p:spPr>
          <a:xfrm>
            <a:off x="9692932" y="1144930"/>
            <a:ext cx="19685" cy="0"/>
          </a:xfrm>
          <a:custGeom>
            <a:avLst/>
            <a:gdLst/>
            <a:ahLst/>
            <a:cxnLst/>
            <a:rect l="l" t="t" r="r" b="b"/>
            <a:pathLst>
              <a:path w="19684">
                <a:moveTo>
                  <a:pt x="19291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3" name="object 523"/>
          <p:cNvSpPr/>
          <p:nvPr/>
        </p:nvSpPr>
        <p:spPr>
          <a:xfrm>
            <a:off x="9692932" y="1172921"/>
            <a:ext cx="19685" cy="0"/>
          </a:xfrm>
          <a:custGeom>
            <a:avLst/>
            <a:gdLst/>
            <a:ahLst/>
            <a:cxnLst/>
            <a:rect l="l" t="t" r="r" b="b"/>
            <a:pathLst>
              <a:path w="19684">
                <a:moveTo>
                  <a:pt x="0" y="0"/>
                </a:moveTo>
                <a:lnTo>
                  <a:pt x="19291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4" name="object 524"/>
          <p:cNvSpPr/>
          <p:nvPr/>
        </p:nvSpPr>
        <p:spPr>
          <a:xfrm>
            <a:off x="9692932" y="1172921"/>
            <a:ext cx="19685" cy="0"/>
          </a:xfrm>
          <a:custGeom>
            <a:avLst/>
            <a:gdLst/>
            <a:ahLst/>
            <a:cxnLst/>
            <a:rect l="l" t="t" r="r" b="b"/>
            <a:pathLst>
              <a:path w="19684">
                <a:moveTo>
                  <a:pt x="0" y="0"/>
                </a:moveTo>
                <a:lnTo>
                  <a:pt x="19291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5" name="object 525"/>
          <p:cNvSpPr/>
          <p:nvPr/>
        </p:nvSpPr>
        <p:spPr>
          <a:xfrm>
            <a:off x="9712223" y="1172489"/>
            <a:ext cx="0" cy="20320"/>
          </a:xfrm>
          <a:custGeom>
            <a:avLst/>
            <a:gdLst/>
            <a:ahLst/>
            <a:cxnLst/>
            <a:rect l="l" t="t" r="r" b="b"/>
            <a:pathLst>
              <a:path h="20319">
                <a:moveTo>
                  <a:pt x="0" y="0"/>
                </a:moveTo>
                <a:lnTo>
                  <a:pt x="0" y="20167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6" name="object 526"/>
          <p:cNvSpPr/>
          <p:nvPr/>
        </p:nvSpPr>
        <p:spPr>
          <a:xfrm>
            <a:off x="9692932" y="1192225"/>
            <a:ext cx="19685" cy="0"/>
          </a:xfrm>
          <a:custGeom>
            <a:avLst/>
            <a:gdLst/>
            <a:ahLst/>
            <a:cxnLst/>
            <a:rect l="l" t="t" r="r" b="b"/>
            <a:pathLst>
              <a:path w="19684">
                <a:moveTo>
                  <a:pt x="19291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7" name="object 527"/>
          <p:cNvSpPr/>
          <p:nvPr/>
        </p:nvSpPr>
        <p:spPr>
          <a:xfrm>
            <a:off x="9692932" y="1220216"/>
            <a:ext cx="19685" cy="0"/>
          </a:xfrm>
          <a:custGeom>
            <a:avLst/>
            <a:gdLst/>
            <a:ahLst/>
            <a:cxnLst/>
            <a:rect l="l" t="t" r="r" b="b"/>
            <a:pathLst>
              <a:path w="19684">
                <a:moveTo>
                  <a:pt x="0" y="0"/>
                </a:moveTo>
                <a:lnTo>
                  <a:pt x="19291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8" name="object 528"/>
          <p:cNvSpPr/>
          <p:nvPr/>
        </p:nvSpPr>
        <p:spPr>
          <a:xfrm>
            <a:off x="9692932" y="1220216"/>
            <a:ext cx="19685" cy="0"/>
          </a:xfrm>
          <a:custGeom>
            <a:avLst/>
            <a:gdLst/>
            <a:ahLst/>
            <a:cxnLst/>
            <a:rect l="l" t="t" r="r" b="b"/>
            <a:pathLst>
              <a:path w="19684">
                <a:moveTo>
                  <a:pt x="0" y="0"/>
                </a:moveTo>
                <a:lnTo>
                  <a:pt x="19291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9" name="object 529"/>
          <p:cNvSpPr/>
          <p:nvPr/>
        </p:nvSpPr>
        <p:spPr>
          <a:xfrm>
            <a:off x="9712223" y="1219784"/>
            <a:ext cx="0" cy="20320"/>
          </a:xfrm>
          <a:custGeom>
            <a:avLst/>
            <a:gdLst/>
            <a:ahLst/>
            <a:cxnLst/>
            <a:rect l="l" t="t" r="r" b="b"/>
            <a:pathLst>
              <a:path h="20319">
                <a:moveTo>
                  <a:pt x="0" y="0"/>
                </a:moveTo>
                <a:lnTo>
                  <a:pt x="0" y="20167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0" name="object 530"/>
          <p:cNvSpPr/>
          <p:nvPr/>
        </p:nvSpPr>
        <p:spPr>
          <a:xfrm>
            <a:off x="9692932" y="1239519"/>
            <a:ext cx="19685" cy="0"/>
          </a:xfrm>
          <a:custGeom>
            <a:avLst/>
            <a:gdLst/>
            <a:ahLst/>
            <a:cxnLst/>
            <a:rect l="l" t="t" r="r" b="b"/>
            <a:pathLst>
              <a:path w="19684">
                <a:moveTo>
                  <a:pt x="19291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1" name="object 531"/>
          <p:cNvSpPr/>
          <p:nvPr/>
        </p:nvSpPr>
        <p:spPr>
          <a:xfrm>
            <a:off x="9692932" y="1267510"/>
            <a:ext cx="19685" cy="0"/>
          </a:xfrm>
          <a:custGeom>
            <a:avLst/>
            <a:gdLst/>
            <a:ahLst/>
            <a:cxnLst/>
            <a:rect l="l" t="t" r="r" b="b"/>
            <a:pathLst>
              <a:path w="19684">
                <a:moveTo>
                  <a:pt x="0" y="0"/>
                </a:moveTo>
                <a:lnTo>
                  <a:pt x="19291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2" name="object 532"/>
          <p:cNvSpPr/>
          <p:nvPr/>
        </p:nvSpPr>
        <p:spPr>
          <a:xfrm>
            <a:off x="9692932" y="1267510"/>
            <a:ext cx="19685" cy="0"/>
          </a:xfrm>
          <a:custGeom>
            <a:avLst/>
            <a:gdLst/>
            <a:ahLst/>
            <a:cxnLst/>
            <a:rect l="l" t="t" r="r" b="b"/>
            <a:pathLst>
              <a:path w="19684">
                <a:moveTo>
                  <a:pt x="0" y="0"/>
                </a:moveTo>
                <a:lnTo>
                  <a:pt x="19291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3" name="object 533"/>
          <p:cNvSpPr/>
          <p:nvPr/>
        </p:nvSpPr>
        <p:spPr>
          <a:xfrm>
            <a:off x="9712223" y="1267079"/>
            <a:ext cx="0" cy="20320"/>
          </a:xfrm>
          <a:custGeom>
            <a:avLst/>
            <a:gdLst/>
            <a:ahLst/>
            <a:cxnLst/>
            <a:rect l="l" t="t" r="r" b="b"/>
            <a:pathLst>
              <a:path h="20319">
                <a:moveTo>
                  <a:pt x="0" y="0"/>
                </a:moveTo>
                <a:lnTo>
                  <a:pt x="0" y="20167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4" name="object 534"/>
          <p:cNvSpPr/>
          <p:nvPr/>
        </p:nvSpPr>
        <p:spPr>
          <a:xfrm>
            <a:off x="9692932" y="1286814"/>
            <a:ext cx="19685" cy="0"/>
          </a:xfrm>
          <a:custGeom>
            <a:avLst/>
            <a:gdLst/>
            <a:ahLst/>
            <a:cxnLst/>
            <a:rect l="l" t="t" r="r" b="b"/>
            <a:pathLst>
              <a:path w="19684">
                <a:moveTo>
                  <a:pt x="19291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5" name="object 535"/>
          <p:cNvSpPr/>
          <p:nvPr/>
        </p:nvSpPr>
        <p:spPr>
          <a:xfrm>
            <a:off x="9692932" y="1314805"/>
            <a:ext cx="19685" cy="0"/>
          </a:xfrm>
          <a:custGeom>
            <a:avLst/>
            <a:gdLst/>
            <a:ahLst/>
            <a:cxnLst/>
            <a:rect l="l" t="t" r="r" b="b"/>
            <a:pathLst>
              <a:path w="19684">
                <a:moveTo>
                  <a:pt x="0" y="0"/>
                </a:moveTo>
                <a:lnTo>
                  <a:pt x="19291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6" name="object 536"/>
          <p:cNvSpPr/>
          <p:nvPr/>
        </p:nvSpPr>
        <p:spPr>
          <a:xfrm>
            <a:off x="9692932" y="1314805"/>
            <a:ext cx="19685" cy="0"/>
          </a:xfrm>
          <a:custGeom>
            <a:avLst/>
            <a:gdLst/>
            <a:ahLst/>
            <a:cxnLst/>
            <a:rect l="l" t="t" r="r" b="b"/>
            <a:pathLst>
              <a:path w="19684">
                <a:moveTo>
                  <a:pt x="0" y="0"/>
                </a:moveTo>
                <a:lnTo>
                  <a:pt x="19291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7" name="object 537"/>
          <p:cNvSpPr/>
          <p:nvPr/>
        </p:nvSpPr>
        <p:spPr>
          <a:xfrm>
            <a:off x="9712223" y="1314373"/>
            <a:ext cx="0" cy="20320"/>
          </a:xfrm>
          <a:custGeom>
            <a:avLst/>
            <a:gdLst/>
            <a:ahLst/>
            <a:cxnLst/>
            <a:rect l="l" t="t" r="r" b="b"/>
            <a:pathLst>
              <a:path h="20319">
                <a:moveTo>
                  <a:pt x="0" y="0"/>
                </a:moveTo>
                <a:lnTo>
                  <a:pt x="0" y="20167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8" name="object 538"/>
          <p:cNvSpPr/>
          <p:nvPr/>
        </p:nvSpPr>
        <p:spPr>
          <a:xfrm>
            <a:off x="9692932" y="1334109"/>
            <a:ext cx="19685" cy="0"/>
          </a:xfrm>
          <a:custGeom>
            <a:avLst/>
            <a:gdLst/>
            <a:ahLst/>
            <a:cxnLst/>
            <a:rect l="l" t="t" r="r" b="b"/>
            <a:pathLst>
              <a:path w="19684">
                <a:moveTo>
                  <a:pt x="19291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9" name="object 539"/>
          <p:cNvSpPr/>
          <p:nvPr/>
        </p:nvSpPr>
        <p:spPr>
          <a:xfrm>
            <a:off x="9692932" y="1362100"/>
            <a:ext cx="19685" cy="0"/>
          </a:xfrm>
          <a:custGeom>
            <a:avLst/>
            <a:gdLst/>
            <a:ahLst/>
            <a:cxnLst/>
            <a:rect l="l" t="t" r="r" b="b"/>
            <a:pathLst>
              <a:path w="19684">
                <a:moveTo>
                  <a:pt x="0" y="0"/>
                </a:moveTo>
                <a:lnTo>
                  <a:pt x="19291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0" name="object 540"/>
          <p:cNvSpPr/>
          <p:nvPr/>
        </p:nvSpPr>
        <p:spPr>
          <a:xfrm>
            <a:off x="9692932" y="1362100"/>
            <a:ext cx="19685" cy="0"/>
          </a:xfrm>
          <a:custGeom>
            <a:avLst/>
            <a:gdLst/>
            <a:ahLst/>
            <a:cxnLst/>
            <a:rect l="l" t="t" r="r" b="b"/>
            <a:pathLst>
              <a:path w="19684">
                <a:moveTo>
                  <a:pt x="0" y="0"/>
                </a:moveTo>
                <a:lnTo>
                  <a:pt x="19291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1" name="object 541"/>
          <p:cNvSpPr/>
          <p:nvPr/>
        </p:nvSpPr>
        <p:spPr>
          <a:xfrm>
            <a:off x="9712223" y="1361668"/>
            <a:ext cx="0" cy="20320"/>
          </a:xfrm>
          <a:custGeom>
            <a:avLst/>
            <a:gdLst/>
            <a:ahLst/>
            <a:cxnLst/>
            <a:rect l="l" t="t" r="r" b="b"/>
            <a:pathLst>
              <a:path h="20319">
                <a:moveTo>
                  <a:pt x="0" y="0"/>
                </a:moveTo>
                <a:lnTo>
                  <a:pt x="0" y="20167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2" name="object 542"/>
          <p:cNvSpPr/>
          <p:nvPr/>
        </p:nvSpPr>
        <p:spPr>
          <a:xfrm>
            <a:off x="9692932" y="1381404"/>
            <a:ext cx="19685" cy="0"/>
          </a:xfrm>
          <a:custGeom>
            <a:avLst/>
            <a:gdLst/>
            <a:ahLst/>
            <a:cxnLst/>
            <a:rect l="l" t="t" r="r" b="b"/>
            <a:pathLst>
              <a:path w="19684">
                <a:moveTo>
                  <a:pt x="19291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3" name="object 543"/>
          <p:cNvSpPr/>
          <p:nvPr/>
        </p:nvSpPr>
        <p:spPr>
          <a:xfrm>
            <a:off x="9692932" y="1409382"/>
            <a:ext cx="19685" cy="0"/>
          </a:xfrm>
          <a:custGeom>
            <a:avLst/>
            <a:gdLst/>
            <a:ahLst/>
            <a:cxnLst/>
            <a:rect l="l" t="t" r="r" b="b"/>
            <a:pathLst>
              <a:path w="19684">
                <a:moveTo>
                  <a:pt x="0" y="0"/>
                </a:moveTo>
                <a:lnTo>
                  <a:pt x="19291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4" name="object 544"/>
          <p:cNvSpPr/>
          <p:nvPr/>
        </p:nvSpPr>
        <p:spPr>
          <a:xfrm>
            <a:off x="9692932" y="1409382"/>
            <a:ext cx="19685" cy="0"/>
          </a:xfrm>
          <a:custGeom>
            <a:avLst/>
            <a:gdLst/>
            <a:ahLst/>
            <a:cxnLst/>
            <a:rect l="l" t="t" r="r" b="b"/>
            <a:pathLst>
              <a:path w="19684">
                <a:moveTo>
                  <a:pt x="0" y="0"/>
                </a:moveTo>
                <a:lnTo>
                  <a:pt x="19291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5" name="object 545"/>
          <p:cNvSpPr/>
          <p:nvPr/>
        </p:nvSpPr>
        <p:spPr>
          <a:xfrm>
            <a:off x="9712223" y="1408950"/>
            <a:ext cx="0" cy="20320"/>
          </a:xfrm>
          <a:custGeom>
            <a:avLst/>
            <a:gdLst/>
            <a:ahLst/>
            <a:cxnLst/>
            <a:rect l="l" t="t" r="r" b="b"/>
            <a:pathLst>
              <a:path h="20319">
                <a:moveTo>
                  <a:pt x="0" y="0"/>
                </a:moveTo>
                <a:lnTo>
                  <a:pt x="0" y="20167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6" name="object 546"/>
          <p:cNvSpPr/>
          <p:nvPr/>
        </p:nvSpPr>
        <p:spPr>
          <a:xfrm>
            <a:off x="9692932" y="1428686"/>
            <a:ext cx="19685" cy="0"/>
          </a:xfrm>
          <a:custGeom>
            <a:avLst/>
            <a:gdLst/>
            <a:ahLst/>
            <a:cxnLst/>
            <a:rect l="l" t="t" r="r" b="b"/>
            <a:pathLst>
              <a:path w="19684">
                <a:moveTo>
                  <a:pt x="19291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7" name="object 547"/>
          <p:cNvSpPr/>
          <p:nvPr/>
        </p:nvSpPr>
        <p:spPr>
          <a:xfrm>
            <a:off x="9692932" y="1456677"/>
            <a:ext cx="19685" cy="0"/>
          </a:xfrm>
          <a:custGeom>
            <a:avLst/>
            <a:gdLst/>
            <a:ahLst/>
            <a:cxnLst/>
            <a:rect l="l" t="t" r="r" b="b"/>
            <a:pathLst>
              <a:path w="19684">
                <a:moveTo>
                  <a:pt x="0" y="0"/>
                </a:moveTo>
                <a:lnTo>
                  <a:pt x="19291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8" name="object 548"/>
          <p:cNvSpPr/>
          <p:nvPr/>
        </p:nvSpPr>
        <p:spPr>
          <a:xfrm>
            <a:off x="9692932" y="1456677"/>
            <a:ext cx="19685" cy="0"/>
          </a:xfrm>
          <a:custGeom>
            <a:avLst/>
            <a:gdLst/>
            <a:ahLst/>
            <a:cxnLst/>
            <a:rect l="l" t="t" r="r" b="b"/>
            <a:pathLst>
              <a:path w="19684">
                <a:moveTo>
                  <a:pt x="0" y="0"/>
                </a:moveTo>
                <a:lnTo>
                  <a:pt x="19291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9" name="object 549"/>
          <p:cNvSpPr/>
          <p:nvPr/>
        </p:nvSpPr>
        <p:spPr>
          <a:xfrm>
            <a:off x="9712223" y="1456245"/>
            <a:ext cx="0" cy="20320"/>
          </a:xfrm>
          <a:custGeom>
            <a:avLst/>
            <a:gdLst/>
            <a:ahLst/>
            <a:cxnLst/>
            <a:rect l="l" t="t" r="r" b="b"/>
            <a:pathLst>
              <a:path h="20319">
                <a:moveTo>
                  <a:pt x="0" y="0"/>
                </a:moveTo>
                <a:lnTo>
                  <a:pt x="0" y="20167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0" name="object 550"/>
          <p:cNvSpPr/>
          <p:nvPr/>
        </p:nvSpPr>
        <p:spPr>
          <a:xfrm>
            <a:off x="9692932" y="1475981"/>
            <a:ext cx="19685" cy="0"/>
          </a:xfrm>
          <a:custGeom>
            <a:avLst/>
            <a:gdLst/>
            <a:ahLst/>
            <a:cxnLst/>
            <a:rect l="l" t="t" r="r" b="b"/>
            <a:pathLst>
              <a:path w="19684">
                <a:moveTo>
                  <a:pt x="19291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1" name="object 551"/>
          <p:cNvSpPr/>
          <p:nvPr/>
        </p:nvSpPr>
        <p:spPr>
          <a:xfrm>
            <a:off x="2669526" y="3062300"/>
            <a:ext cx="0" cy="95885"/>
          </a:xfrm>
          <a:custGeom>
            <a:avLst/>
            <a:gdLst/>
            <a:ahLst/>
            <a:cxnLst/>
            <a:rect l="l" t="t" r="r" b="b"/>
            <a:pathLst>
              <a:path h="95885">
                <a:moveTo>
                  <a:pt x="0" y="0"/>
                </a:moveTo>
                <a:lnTo>
                  <a:pt x="0" y="9544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2" name="object 552"/>
          <p:cNvSpPr/>
          <p:nvPr/>
        </p:nvSpPr>
        <p:spPr>
          <a:xfrm>
            <a:off x="3267887" y="3062300"/>
            <a:ext cx="0" cy="95885"/>
          </a:xfrm>
          <a:custGeom>
            <a:avLst/>
            <a:gdLst/>
            <a:ahLst/>
            <a:cxnLst/>
            <a:rect l="l" t="t" r="r" b="b"/>
            <a:pathLst>
              <a:path h="95885">
                <a:moveTo>
                  <a:pt x="0" y="0"/>
                </a:moveTo>
                <a:lnTo>
                  <a:pt x="0" y="9544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3" name="object 553"/>
          <p:cNvSpPr/>
          <p:nvPr/>
        </p:nvSpPr>
        <p:spPr>
          <a:xfrm>
            <a:off x="2669527" y="3062732"/>
            <a:ext cx="598805" cy="0"/>
          </a:xfrm>
          <a:custGeom>
            <a:avLst/>
            <a:gdLst/>
            <a:ahLst/>
            <a:cxnLst/>
            <a:rect l="l" t="t" r="r" b="b"/>
            <a:pathLst>
              <a:path w="598804">
                <a:moveTo>
                  <a:pt x="59836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4" name="object 554"/>
          <p:cNvSpPr/>
          <p:nvPr/>
        </p:nvSpPr>
        <p:spPr>
          <a:xfrm>
            <a:off x="4773638" y="3038220"/>
            <a:ext cx="598805" cy="0"/>
          </a:xfrm>
          <a:custGeom>
            <a:avLst/>
            <a:gdLst/>
            <a:ahLst/>
            <a:cxnLst/>
            <a:rect l="l" t="t" r="r" b="b"/>
            <a:pathLst>
              <a:path w="598804">
                <a:moveTo>
                  <a:pt x="59836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5" name="object 555"/>
          <p:cNvSpPr/>
          <p:nvPr/>
        </p:nvSpPr>
        <p:spPr>
          <a:xfrm>
            <a:off x="4773638" y="3132797"/>
            <a:ext cx="598805" cy="0"/>
          </a:xfrm>
          <a:custGeom>
            <a:avLst/>
            <a:gdLst/>
            <a:ahLst/>
            <a:cxnLst/>
            <a:rect l="l" t="t" r="r" b="b"/>
            <a:pathLst>
              <a:path w="598804">
                <a:moveTo>
                  <a:pt x="0" y="0"/>
                </a:moveTo>
                <a:lnTo>
                  <a:pt x="59836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6" name="object 556"/>
          <p:cNvSpPr/>
          <p:nvPr/>
        </p:nvSpPr>
        <p:spPr>
          <a:xfrm>
            <a:off x="2669527" y="3157308"/>
            <a:ext cx="598805" cy="0"/>
          </a:xfrm>
          <a:custGeom>
            <a:avLst/>
            <a:gdLst/>
            <a:ahLst/>
            <a:cxnLst/>
            <a:rect l="l" t="t" r="r" b="b"/>
            <a:pathLst>
              <a:path w="598804">
                <a:moveTo>
                  <a:pt x="59836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7" name="object 557"/>
          <p:cNvSpPr/>
          <p:nvPr/>
        </p:nvSpPr>
        <p:spPr>
          <a:xfrm>
            <a:off x="9525914" y="5112905"/>
            <a:ext cx="103403" cy="80352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8" name="object 558"/>
          <p:cNvSpPr/>
          <p:nvPr/>
        </p:nvSpPr>
        <p:spPr>
          <a:xfrm>
            <a:off x="9525914" y="5213680"/>
            <a:ext cx="103403" cy="80340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9" name="object 559"/>
          <p:cNvSpPr/>
          <p:nvPr/>
        </p:nvSpPr>
        <p:spPr>
          <a:xfrm>
            <a:off x="9526346" y="5378767"/>
            <a:ext cx="102870" cy="16510"/>
          </a:xfrm>
          <a:custGeom>
            <a:avLst/>
            <a:gdLst/>
            <a:ahLst/>
            <a:cxnLst/>
            <a:rect l="l" t="t" r="r" b="b"/>
            <a:pathLst>
              <a:path w="102870" h="16510">
                <a:moveTo>
                  <a:pt x="0" y="16001"/>
                </a:moveTo>
                <a:lnTo>
                  <a:pt x="102539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0" name="object 560"/>
          <p:cNvSpPr/>
          <p:nvPr/>
        </p:nvSpPr>
        <p:spPr>
          <a:xfrm>
            <a:off x="9526346" y="5393486"/>
            <a:ext cx="102235" cy="16510"/>
          </a:xfrm>
          <a:custGeom>
            <a:avLst/>
            <a:gdLst/>
            <a:ahLst/>
            <a:cxnLst/>
            <a:rect l="l" t="t" r="r" b="b"/>
            <a:pathLst>
              <a:path w="102234" h="16510">
                <a:moveTo>
                  <a:pt x="0" y="15938"/>
                </a:moveTo>
                <a:lnTo>
                  <a:pt x="102057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1" name="object 561"/>
          <p:cNvSpPr/>
          <p:nvPr/>
        </p:nvSpPr>
        <p:spPr>
          <a:xfrm>
            <a:off x="9576714" y="4756962"/>
            <a:ext cx="189230" cy="0"/>
          </a:xfrm>
          <a:custGeom>
            <a:avLst/>
            <a:gdLst/>
            <a:ahLst/>
            <a:cxnLst/>
            <a:rect l="l" t="t" r="r" b="b"/>
            <a:pathLst>
              <a:path w="189229">
                <a:moveTo>
                  <a:pt x="0" y="0"/>
                </a:moveTo>
                <a:lnTo>
                  <a:pt x="18895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2" name="object 562"/>
          <p:cNvSpPr/>
          <p:nvPr/>
        </p:nvSpPr>
        <p:spPr>
          <a:xfrm>
            <a:off x="9387763" y="4756962"/>
            <a:ext cx="189230" cy="0"/>
          </a:xfrm>
          <a:custGeom>
            <a:avLst/>
            <a:gdLst/>
            <a:ahLst/>
            <a:cxnLst/>
            <a:rect l="l" t="t" r="r" b="b"/>
            <a:pathLst>
              <a:path w="189229">
                <a:moveTo>
                  <a:pt x="18895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3" name="object 563"/>
          <p:cNvSpPr/>
          <p:nvPr/>
        </p:nvSpPr>
        <p:spPr>
          <a:xfrm>
            <a:off x="9367811" y="4682464"/>
            <a:ext cx="417830" cy="0"/>
          </a:xfrm>
          <a:custGeom>
            <a:avLst/>
            <a:gdLst/>
            <a:ahLst/>
            <a:cxnLst/>
            <a:rect l="l" t="t" r="r" b="b"/>
            <a:pathLst>
              <a:path w="417829">
                <a:moveTo>
                  <a:pt x="417817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4" name="object 564"/>
          <p:cNvSpPr/>
          <p:nvPr/>
        </p:nvSpPr>
        <p:spPr>
          <a:xfrm>
            <a:off x="9367811" y="4682464"/>
            <a:ext cx="635" cy="74930"/>
          </a:xfrm>
          <a:custGeom>
            <a:avLst/>
            <a:gdLst/>
            <a:ahLst/>
            <a:cxnLst/>
            <a:rect l="l" t="t" r="r" b="b"/>
            <a:pathLst>
              <a:path w="634" h="74929">
                <a:moveTo>
                  <a:pt x="12" y="0"/>
                </a:moveTo>
                <a:lnTo>
                  <a:pt x="0" y="74498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5" name="object 565"/>
          <p:cNvSpPr/>
          <p:nvPr/>
        </p:nvSpPr>
        <p:spPr>
          <a:xfrm>
            <a:off x="9367825" y="4756962"/>
            <a:ext cx="417830" cy="0"/>
          </a:xfrm>
          <a:custGeom>
            <a:avLst/>
            <a:gdLst/>
            <a:ahLst/>
            <a:cxnLst/>
            <a:rect l="l" t="t" r="r" b="b"/>
            <a:pathLst>
              <a:path w="417829">
                <a:moveTo>
                  <a:pt x="0" y="0"/>
                </a:moveTo>
                <a:lnTo>
                  <a:pt x="417791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6" name="object 566"/>
          <p:cNvSpPr/>
          <p:nvPr/>
        </p:nvSpPr>
        <p:spPr>
          <a:xfrm>
            <a:off x="9785616" y="4682464"/>
            <a:ext cx="635" cy="74930"/>
          </a:xfrm>
          <a:custGeom>
            <a:avLst/>
            <a:gdLst/>
            <a:ahLst/>
            <a:cxnLst/>
            <a:rect l="l" t="t" r="r" b="b"/>
            <a:pathLst>
              <a:path w="634" h="74929">
                <a:moveTo>
                  <a:pt x="12" y="74498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7" name="object 567"/>
          <p:cNvSpPr/>
          <p:nvPr/>
        </p:nvSpPr>
        <p:spPr>
          <a:xfrm>
            <a:off x="9682454" y="4682464"/>
            <a:ext cx="635" cy="74930"/>
          </a:xfrm>
          <a:custGeom>
            <a:avLst/>
            <a:gdLst/>
            <a:ahLst/>
            <a:cxnLst/>
            <a:rect l="l" t="t" r="r" b="b"/>
            <a:pathLst>
              <a:path w="634" h="74929">
                <a:moveTo>
                  <a:pt x="6" y="0"/>
                </a:moveTo>
                <a:lnTo>
                  <a:pt x="6" y="74498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8" name="object 568"/>
          <p:cNvSpPr/>
          <p:nvPr/>
        </p:nvSpPr>
        <p:spPr>
          <a:xfrm>
            <a:off x="9472041" y="4682464"/>
            <a:ext cx="635" cy="74930"/>
          </a:xfrm>
          <a:custGeom>
            <a:avLst/>
            <a:gdLst/>
            <a:ahLst/>
            <a:cxnLst/>
            <a:rect l="l" t="t" r="r" b="b"/>
            <a:pathLst>
              <a:path w="634" h="74929">
                <a:moveTo>
                  <a:pt x="6" y="0"/>
                </a:moveTo>
                <a:lnTo>
                  <a:pt x="6" y="74498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9" name="object 569"/>
          <p:cNvSpPr/>
          <p:nvPr/>
        </p:nvSpPr>
        <p:spPr>
          <a:xfrm>
            <a:off x="9409798" y="4756962"/>
            <a:ext cx="334010" cy="0"/>
          </a:xfrm>
          <a:custGeom>
            <a:avLst/>
            <a:gdLst/>
            <a:ahLst/>
            <a:cxnLst/>
            <a:rect l="l" t="t" r="r" b="b"/>
            <a:pathLst>
              <a:path w="334009">
                <a:moveTo>
                  <a:pt x="333844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0" name="object 570"/>
          <p:cNvSpPr/>
          <p:nvPr/>
        </p:nvSpPr>
        <p:spPr>
          <a:xfrm>
            <a:off x="9746501" y="3674720"/>
            <a:ext cx="0" cy="483870"/>
          </a:xfrm>
          <a:custGeom>
            <a:avLst/>
            <a:gdLst/>
            <a:ahLst/>
            <a:cxnLst/>
            <a:rect l="l" t="t" r="r" b="b"/>
            <a:pathLst>
              <a:path h="483870">
                <a:moveTo>
                  <a:pt x="0" y="0"/>
                </a:moveTo>
                <a:lnTo>
                  <a:pt x="0" y="483412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1" name="object 571"/>
          <p:cNvSpPr/>
          <p:nvPr/>
        </p:nvSpPr>
        <p:spPr>
          <a:xfrm>
            <a:off x="9408718" y="3674720"/>
            <a:ext cx="0" cy="483870"/>
          </a:xfrm>
          <a:custGeom>
            <a:avLst/>
            <a:gdLst/>
            <a:ahLst/>
            <a:cxnLst/>
            <a:rect l="l" t="t" r="r" b="b"/>
            <a:pathLst>
              <a:path h="483870">
                <a:moveTo>
                  <a:pt x="0" y="0"/>
                </a:moveTo>
                <a:lnTo>
                  <a:pt x="0" y="483412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2" name="object 572"/>
          <p:cNvSpPr/>
          <p:nvPr/>
        </p:nvSpPr>
        <p:spPr>
          <a:xfrm>
            <a:off x="9428022" y="3674719"/>
            <a:ext cx="0" cy="483870"/>
          </a:xfrm>
          <a:custGeom>
            <a:avLst/>
            <a:gdLst/>
            <a:ahLst/>
            <a:cxnLst/>
            <a:rect l="l" t="t" r="r" b="b"/>
            <a:pathLst>
              <a:path h="483870">
                <a:moveTo>
                  <a:pt x="0" y="0"/>
                </a:moveTo>
                <a:lnTo>
                  <a:pt x="0" y="483412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3" name="object 573"/>
          <p:cNvSpPr/>
          <p:nvPr/>
        </p:nvSpPr>
        <p:spPr>
          <a:xfrm>
            <a:off x="9727196" y="3674719"/>
            <a:ext cx="0" cy="483870"/>
          </a:xfrm>
          <a:custGeom>
            <a:avLst/>
            <a:gdLst/>
            <a:ahLst/>
            <a:cxnLst/>
            <a:rect l="l" t="t" r="r" b="b"/>
            <a:pathLst>
              <a:path h="483870">
                <a:moveTo>
                  <a:pt x="0" y="0"/>
                </a:moveTo>
                <a:lnTo>
                  <a:pt x="0" y="483412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4" name="object 574"/>
          <p:cNvSpPr/>
          <p:nvPr/>
        </p:nvSpPr>
        <p:spPr>
          <a:xfrm>
            <a:off x="9428022" y="417700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5" name="object 575"/>
          <p:cNvSpPr/>
          <p:nvPr/>
        </p:nvSpPr>
        <p:spPr>
          <a:xfrm>
            <a:off x="9408718" y="4157700"/>
            <a:ext cx="19685" cy="19685"/>
          </a:xfrm>
          <a:custGeom>
            <a:avLst/>
            <a:gdLst/>
            <a:ahLst/>
            <a:cxnLst/>
            <a:rect l="l" t="t" r="r" b="b"/>
            <a:pathLst>
              <a:path w="19684" h="19685">
                <a:moveTo>
                  <a:pt x="19303" y="19303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6" name="object 576"/>
          <p:cNvSpPr/>
          <p:nvPr/>
        </p:nvSpPr>
        <p:spPr>
          <a:xfrm>
            <a:off x="9727196" y="417700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7" name="object 577"/>
          <p:cNvSpPr/>
          <p:nvPr/>
        </p:nvSpPr>
        <p:spPr>
          <a:xfrm>
            <a:off x="9727196" y="4157700"/>
            <a:ext cx="19685" cy="19685"/>
          </a:xfrm>
          <a:custGeom>
            <a:avLst/>
            <a:gdLst/>
            <a:ahLst/>
            <a:cxnLst/>
            <a:rect l="l" t="t" r="r" b="b"/>
            <a:pathLst>
              <a:path w="19684" h="19685">
                <a:moveTo>
                  <a:pt x="0" y="19303"/>
                </a:moveTo>
                <a:lnTo>
                  <a:pt x="19304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8" name="object 578"/>
          <p:cNvSpPr/>
          <p:nvPr/>
        </p:nvSpPr>
        <p:spPr>
          <a:xfrm>
            <a:off x="9727196" y="417700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9" name="object 579"/>
          <p:cNvSpPr/>
          <p:nvPr/>
        </p:nvSpPr>
        <p:spPr>
          <a:xfrm>
            <a:off x="9428022" y="417700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0" name="object 580"/>
          <p:cNvSpPr/>
          <p:nvPr/>
        </p:nvSpPr>
        <p:spPr>
          <a:xfrm>
            <a:off x="9428022" y="4177004"/>
            <a:ext cx="299720" cy="0"/>
          </a:xfrm>
          <a:custGeom>
            <a:avLst/>
            <a:gdLst/>
            <a:ahLst/>
            <a:cxnLst/>
            <a:rect l="l" t="t" r="r" b="b"/>
            <a:pathLst>
              <a:path w="299720">
                <a:moveTo>
                  <a:pt x="299173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1" name="object 581"/>
          <p:cNvSpPr/>
          <p:nvPr/>
        </p:nvSpPr>
        <p:spPr>
          <a:xfrm>
            <a:off x="9408718" y="4157700"/>
            <a:ext cx="337820" cy="0"/>
          </a:xfrm>
          <a:custGeom>
            <a:avLst/>
            <a:gdLst/>
            <a:ahLst/>
            <a:cxnLst/>
            <a:rect l="l" t="t" r="r" b="b"/>
            <a:pathLst>
              <a:path w="337820">
                <a:moveTo>
                  <a:pt x="0" y="0"/>
                </a:moveTo>
                <a:lnTo>
                  <a:pt x="337781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2" name="object 582"/>
          <p:cNvSpPr/>
          <p:nvPr/>
        </p:nvSpPr>
        <p:spPr>
          <a:xfrm>
            <a:off x="7065479" y="414746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3" name="object 583"/>
          <p:cNvSpPr/>
          <p:nvPr/>
        </p:nvSpPr>
        <p:spPr>
          <a:xfrm>
            <a:off x="7286434" y="414746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4" name="object 584"/>
          <p:cNvSpPr/>
          <p:nvPr/>
        </p:nvSpPr>
        <p:spPr>
          <a:xfrm>
            <a:off x="7065479" y="4147464"/>
            <a:ext cx="220979" cy="0"/>
          </a:xfrm>
          <a:custGeom>
            <a:avLst/>
            <a:gdLst/>
            <a:ahLst/>
            <a:cxnLst/>
            <a:rect l="l" t="t" r="r" b="b"/>
            <a:pathLst>
              <a:path w="220979">
                <a:moveTo>
                  <a:pt x="0" y="0"/>
                </a:moveTo>
                <a:lnTo>
                  <a:pt x="220954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5" name="object 585"/>
          <p:cNvSpPr/>
          <p:nvPr/>
        </p:nvSpPr>
        <p:spPr>
          <a:xfrm>
            <a:off x="7065479" y="414746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6" name="object 586"/>
          <p:cNvSpPr/>
          <p:nvPr/>
        </p:nvSpPr>
        <p:spPr>
          <a:xfrm>
            <a:off x="7046176" y="4128160"/>
            <a:ext cx="19685" cy="19685"/>
          </a:xfrm>
          <a:custGeom>
            <a:avLst/>
            <a:gdLst/>
            <a:ahLst/>
            <a:cxnLst/>
            <a:rect l="l" t="t" r="r" b="b"/>
            <a:pathLst>
              <a:path w="19684" h="19685">
                <a:moveTo>
                  <a:pt x="19303" y="19303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7" name="object 587"/>
          <p:cNvSpPr/>
          <p:nvPr/>
        </p:nvSpPr>
        <p:spPr>
          <a:xfrm>
            <a:off x="6814248" y="4551819"/>
            <a:ext cx="207848" cy="175831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8" name="object 588"/>
          <p:cNvSpPr/>
          <p:nvPr/>
        </p:nvSpPr>
        <p:spPr>
          <a:xfrm>
            <a:off x="6814680" y="4552251"/>
            <a:ext cx="690245" cy="0"/>
          </a:xfrm>
          <a:custGeom>
            <a:avLst/>
            <a:gdLst/>
            <a:ahLst/>
            <a:cxnLst/>
            <a:rect l="l" t="t" r="r" b="b"/>
            <a:pathLst>
              <a:path w="690245">
                <a:moveTo>
                  <a:pt x="0" y="0"/>
                </a:moveTo>
                <a:lnTo>
                  <a:pt x="690181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9" name="object 589"/>
          <p:cNvSpPr/>
          <p:nvPr/>
        </p:nvSpPr>
        <p:spPr>
          <a:xfrm>
            <a:off x="6814680" y="4552251"/>
            <a:ext cx="690245" cy="0"/>
          </a:xfrm>
          <a:custGeom>
            <a:avLst/>
            <a:gdLst/>
            <a:ahLst/>
            <a:cxnLst/>
            <a:rect l="l" t="t" r="r" b="b"/>
            <a:pathLst>
              <a:path w="690245">
                <a:moveTo>
                  <a:pt x="0" y="0"/>
                </a:moveTo>
                <a:lnTo>
                  <a:pt x="690181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0" name="object 590"/>
          <p:cNvSpPr/>
          <p:nvPr/>
        </p:nvSpPr>
        <p:spPr>
          <a:xfrm>
            <a:off x="7504860" y="4551819"/>
            <a:ext cx="0" cy="45085"/>
          </a:xfrm>
          <a:custGeom>
            <a:avLst/>
            <a:gdLst/>
            <a:ahLst/>
            <a:cxnLst/>
            <a:rect l="l" t="t" r="r" b="b"/>
            <a:pathLst>
              <a:path h="45085">
                <a:moveTo>
                  <a:pt x="0" y="0"/>
                </a:moveTo>
                <a:lnTo>
                  <a:pt x="0" y="45072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1" name="object 591"/>
          <p:cNvSpPr/>
          <p:nvPr/>
        </p:nvSpPr>
        <p:spPr>
          <a:xfrm>
            <a:off x="6814680" y="459646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2" name="object 592"/>
          <p:cNvSpPr/>
          <p:nvPr/>
        </p:nvSpPr>
        <p:spPr>
          <a:xfrm>
            <a:off x="6814680" y="4596460"/>
            <a:ext cx="690245" cy="0"/>
          </a:xfrm>
          <a:custGeom>
            <a:avLst/>
            <a:gdLst/>
            <a:ahLst/>
            <a:cxnLst/>
            <a:rect l="l" t="t" r="r" b="b"/>
            <a:pathLst>
              <a:path w="690245">
                <a:moveTo>
                  <a:pt x="0" y="0"/>
                </a:moveTo>
                <a:lnTo>
                  <a:pt x="690181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3" name="object 593"/>
          <p:cNvSpPr/>
          <p:nvPr/>
        </p:nvSpPr>
        <p:spPr>
          <a:xfrm>
            <a:off x="7428903" y="4596028"/>
            <a:ext cx="76390" cy="131622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4" name="object 594"/>
          <p:cNvSpPr/>
          <p:nvPr/>
        </p:nvSpPr>
        <p:spPr>
          <a:xfrm>
            <a:off x="7021663" y="4596028"/>
            <a:ext cx="0" cy="42545"/>
          </a:xfrm>
          <a:custGeom>
            <a:avLst/>
            <a:gdLst/>
            <a:ahLst/>
            <a:cxnLst/>
            <a:rect l="l" t="t" r="r" b="b"/>
            <a:pathLst>
              <a:path h="42545">
                <a:moveTo>
                  <a:pt x="0" y="0"/>
                </a:moveTo>
                <a:lnTo>
                  <a:pt x="0" y="42011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5" name="object 595"/>
          <p:cNvSpPr/>
          <p:nvPr/>
        </p:nvSpPr>
        <p:spPr>
          <a:xfrm>
            <a:off x="7032600" y="4596028"/>
            <a:ext cx="0" cy="42545"/>
          </a:xfrm>
          <a:custGeom>
            <a:avLst/>
            <a:gdLst/>
            <a:ahLst/>
            <a:cxnLst/>
            <a:rect l="l" t="t" r="r" b="b"/>
            <a:pathLst>
              <a:path h="42545">
                <a:moveTo>
                  <a:pt x="0" y="0"/>
                </a:moveTo>
                <a:lnTo>
                  <a:pt x="0" y="42011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6" name="object 596"/>
          <p:cNvSpPr/>
          <p:nvPr/>
        </p:nvSpPr>
        <p:spPr>
          <a:xfrm>
            <a:off x="7021665" y="4637608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0" y="0"/>
                </a:moveTo>
                <a:lnTo>
                  <a:pt x="10934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7" name="object 597"/>
          <p:cNvSpPr/>
          <p:nvPr/>
        </p:nvSpPr>
        <p:spPr>
          <a:xfrm>
            <a:off x="7203758" y="4596028"/>
            <a:ext cx="0" cy="42545"/>
          </a:xfrm>
          <a:custGeom>
            <a:avLst/>
            <a:gdLst/>
            <a:ahLst/>
            <a:cxnLst/>
            <a:rect l="l" t="t" r="r" b="b"/>
            <a:pathLst>
              <a:path h="42545">
                <a:moveTo>
                  <a:pt x="0" y="0"/>
                </a:moveTo>
                <a:lnTo>
                  <a:pt x="0" y="42011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8" name="object 598"/>
          <p:cNvSpPr/>
          <p:nvPr/>
        </p:nvSpPr>
        <p:spPr>
          <a:xfrm>
            <a:off x="7216736" y="4596028"/>
            <a:ext cx="0" cy="42545"/>
          </a:xfrm>
          <a:custGeom>
            <a:avLst/>
            <a:gdLst/>
            <a:ahLst/>
            <a:cxnLst/>
            <a:rect l="l" t="t" r="r" b="b"/>
            <a:pathLst>
              <a:path h="42545">
                <a:moveTo>
                  <a:pt x="0" y="0"/>
                </a:moveTo>
                <a:lnTo>
                  <a:pt x="0" y="42011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9" name="object 599"/>
          <p:cNvSpPr/>
          <p:nvPr/>
        </p:nvSpPr>
        <p:spPr>
          <a:xfrm>
            <a:off x="7429334" y="463760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0" name="object 600"/>
          <p:cNvSpPr/>
          <p:nvPr/>
        </p:nvSpPr>
        <p:spPr>
          <a:xfrm>
            <a:off x="7429334" y="4596460"/>
            <a:ext cx="75565" cy="41275"/>
          </a:xfrm>
          <a:custGeom>
            <a:avLst/>
            <a:gdLst/>
            <a:ahLst/>
            <a:cxnLst/>
            <a:rect l="l" t="t" r="r" b="b"/>
            <a:pathLst>
              <a:path w="75565" h="41275">
                <a:moveTo>
                  <a:pt x="0" y="41148"/>
                </a:moveTo>
                <a:lnTo>
                  <a:pt x="75526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1" name="object 601"/>
          <p:cNvSpPr/>
          <p:nvPr/>
        </p:nvSpPr>
        <p:spPr>
          <a:xfrm>
            <a:off x="7415174" y="463760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2" name="object 602"/>
          <p:cNvSpPr/>
          <p:nvPr/>
        </p:nvSpPr>
        <p:spPr>
          <a:xfrm>
            <a:off x="7490700" y="459646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3" name="object 603"/>
          <p:cNvSpPr/>
          <p:nvPr/>
        </p:nvSpPr>
        <p:spPr>
          <a:xfrm>
            <a:off x="7415174" y="4596460"/>
            <a:ext cx="75565" cy="41275"/>
          </a:xfrm>
          <a:custGeom>
            <a:avLst/>
            <a:gdLst/>
            <a:ahLst/>
            <a:cxnLst/>
            <a:rect l="l" t="t" r="r" b="b"/>
            <a:pathLst>
              <a:path w="75565" h="41275">
                <a:moveTo>
                  <a:pt x="0" y="41148"/>
                </a:moveTo>
                <a:lnTo>
                  <a:pt x="75526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4" name="object 604"/>
          <p:cNvSpPr/>
          <p:nvPr/>
        </p:nvSpPr>
        <p:spPr>
          <a:xfrm>
            <a:off x="7415174" y="463760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5" name="object 605"/>
          <p:cNvSpPr/>
          <p:nvPr/>
        </p:nvSpPr>
        <p:spPr>
          <a:xfrm>
            <a:off x="7429334" y="463760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6" name="object 606"/>
          <p:cNvSpPr/>
          <p:nvPr/>
        </p:nvSpPr>
        <p:spPr>
          <a:xfrm>
            <a:off x="7415174" y="4637608"/>
            <a:ext cx="14604" cy="0"/>
          </a:xfrm>
          <a:custGeom>
            <a:avLst/>
            <a:gdLst/>
            <a:ahLst/>
            <a:cxnLst/>
            <a:rect l="l" t="t" r="r" b="b"/>
            <a:pathLst>
              <a:path w="14604">
                <a:moveTo>
                  <a:pt x="0" y="0"/>
                </a:moveTo>
                <a:lnTo>
                  <a:pt x="1416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7" name="object 607"/>
          <p:cNvSpPr/>
          <p:nvPr/>
        </p:nvSpPr>
        <p:spPr>
          <a:xfrm>
            <a:off x="7203757" y="4637608"/>
            <a:ext cx="13335" cy="0"/>
          </a:xfrm>
          <a:custGeom>
            <a:avLst/>
            <a:gdLst/>
            <a:ahLst/>
            <a:cxnLst/>
            <a:rect l="l" t="t" r="r" b="b"/>
            <a:pathLst>
              <a:path w="13334">
                <a:moveTo>
                  <a:pt x="12979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8" name="object 608"/>
          <p:cNvSpPr/>
          <p:nvPr/>
        </p:nvSpPr>
        <p:spPr>
          <a:xfrm>
            <a:off x="7046175" y="3693439"/>
            <a:ext cx="0" cy="435609"/>
          </a:xfrm>
          <a:custGeom>
            <a:avLst/>
            <a:gdLst/>
            <a:ahLst/>
            <a:cxnLst/>
            <a:rect l="l" t="t" r="r" b="b"/>
            <a:pathLst>
              <a:path h="435610">
                <a:moveTo>
                  <a:pt x="0" y="0"/>
                </a:moveTo>
                <a:lnTo>
                  <a:pt x="0" y="435152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9" name="object 609"/>
          <p:cNvSpPr/>
          <p:nvPr/>
        </p:nvSpPr>
        <p:spPr>
          <a:xfrm>
            <a:off x="7305738" y="3693439"/>
            <a:ext cx="0" cy="435609"/>
          </a:xfrm>
          <a:custGeom>
            <a:avLst/>
            <a:gdLst/>
            <a:ahLst/>
            <a:cxnLst/>
            <a:rect l="l" t="t" r="r" b="b"/>
            <a:pathLst>
              <a:path h="435610">
                <a:moveTo>
                  <a:pt x="0" y="0"/>
                </a:moveTo>
                <a:lnTo>
                  <a:pt x="0" y="435152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0" name="object 610"/>
          <p:cNvSpPr/>
          <p:nvPr/>
        </p:nvSpPr>
        <p:spPr>
          <a:xfrm>
            <a:off x="7286447" y="3693439"/>
            <a:ext cx="0" cy="435609"/>
          </a:xfrm>
          <a:custGeom>
            <a:avLst/>
            <a:gdLst/>
            <a:ahLst/>
            <a:cxnLst/>
            <a:rect l="l" t="t" r="r" b="b"/>
            <a:pathLst>
              <a:path h="435610">
                <a:moveTo>
                  <a:pt x="0" y="0"/>
                </a:moveTo>
                <a:lnTo>
                  <a:pt x="0" y="435152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1" name="object 611"/>
          <p:cNvSpPr/>
          <p:nvPr/>
        </p:nvSpPr>
        <p:spPr>
          <a:xfrm>
            <a:off x="7065479" y="3693439"/>
            <a:ext cx="0" cy="435609"/>
          </a:xfrm>
          <a:custGeom>
            <a:avLst/>
            <a:gdLst/>
            <a:ahLst/>
            <a:cxnLst/>
            <a:rect l="l" t="t" r="r" b="b"/>
            <a:pathLst>
              <a:path h="435610">
                <a:moveTo>
                  <a:pt x="0" y="0"/>
                </a:moveTo>
                <a:lnTo>
                  <a:pt x="0" y="435152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2" name="object 612"/>
          <p:cNvSpPr/>
          <p:nvPr/>
        </p:nvSpPr>
        <p:spPr>
          <a:xfrm>
            <a:off x="7286447" y="414746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3" name="object 613"/>
          <p:cNvSpPr/>
          <p:nvPr/>
        </p:nvSpPr>
        <p:spPr>
          <a:xfrm>
            <a:off x="7286447" y="4128160"/>
            <a:ext cx="19685" cy="19685"/>
          </a:xfrm>
          <a:custGeom>
            <a:avLst/>
            <a:gdLst/>
            <a:ahLst/>
            <a:cxnLst/>
            <a:rect l="l" t="t" r="r" b="b"/>
            <a:pathLst>
              <a:path w="19684" h="19685">
                <a:moveTo>
                  <a:pt x="0" y="19303"/>
                </a:moveTo>
                <a:lnTo>
                  <a:pt x="19304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4" name="object 614"/>
          <p:cNvSpPr/>
          <p:nvPr/>
        </p:nvSpPr>
        <p:spPr>
          <a:xfrm>
            <a:off x="7046188" y="4128160"/>
            <a:ext cx="259715" cy="0"/>
          </a:xfrm>
          <a:custGeom>
            <a:avLst/>
            <a:gdLst/>
            <a:ahLst/>
            <a:cxnLst/>
            <a:rect l="l" t="t" r="r" b="b"/>
            <a:pathLst>
              <a:path w="259715">
                <a:moveTo>
                  <a:pt x="0" y="0"/>
                </a:moveTo>
                <a:lnTo>
                  <a:pt x="259562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5" name="object 615"/>
          <p:cNvSpPr/>
          <p:nvPr/>
        </p:nvSpPr>
        <p:spPr>
          <a:xfrm>
            <a:off x="3049028" y="5991326"/>
            <a:ext cx="0" cy="342265"/>
          </a:xfrm>
          <a:custGeom>
            <a:avLst/>
            <a:gdLst/>
            <a:ahLst/>
            <a:cxnLst/>
            <a:rect l="l" t="t" r="r" b="b"/>
            <a:pathLst>
              <a:path h="342264">
                <a:moveTo>
                  <a:pt x="0" y="0"/>
                </a:moveTo>
                <a:lnTo>
                  <a:pt x="0" y="342011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6" name="object 616"/>
          <p:cNvSpPr/>
          <p:nvPr/>
        </p:nvSpPr>
        <p:spPr>
          <a:xfrm>
            <a:off x="2887738" y="5990894"/>
            <a:ext cx="0" cy="429259"/>
          </a:xfrm>
          <a:custGeom>
            <a:avLst/>
            <a:gdLst/>
            <a:ahLst/>
            <a:cxnLst/>
            <a:rect l="l" t="t" r="r" b="b"/>
            <a:pathLst>
              <a:path h="429260">
                <a:moveTo>
                  <a:pt x="0" y="0"/>
                </a:moveTo>
                <a:lnTo>
                  <a:pt x="0" y="429006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7" name="object 617"/>
          <p:cNvSpPr/>
          <p:nvPr/>
        </p:nvSpPr>
        <p:spPr>
          <a:xfrm>
            <a:off x="2843225" y="5601746"/>
            <a:ext cx="251028" cy="390012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8" name="object 618"/>
          <p:cNvSpPr/>
          <p:nvPr/>
        </p:nvSpPr>
        <p:spPr>
          <a:xfrm>
            <a:off x="3319284" y="5770714"/>
            <a:ext cx="0" cy="418465"/>
          </a:xfrm>
          <a:custGeom>
            <a:avLst/>
            <a:gdLst/>
            <a:ahLst/>
            <a:cxnLst/>
            <a:rect l="l" t="t" r="r" b="b"/>
            <a:pathLst>
              <a:path h="418464">
                <a:moveTo>
                  <a:pt x="0" y="0"/>
                </a:moveTo>
                <a:lnTo>
                  <a:pt x="0" y="418299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9" name="object 619"/>
          <p:cNvSpPr/>
          <p:nvPr/>
        </p:nvSpPr>
        <p:spPr>
          <a:xfrm>
            <a:off x="3158007" y="5770295"/>
            <a:ext cx="0" cy="505459"/>
          </a:xfrm>
          <a:custGeom>
            <a:avLst/>
            <a:gdLst/>
            <a:ahLst/>
            <a:cxnLst/>
            <a:rect l="l" t="t" r="r" b="b"/>
            <a:pathLst>
              <a:path h="505460">
                <a:moveTo>
                  <a:pt x="0" y="0"/>
                </a:moveTo>
                <a:lnTo>
                  <a:pt x="0" y="505282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0" name="object 620"/>
          <p:cNvSpPr/>
          <p:nvPr/>
        </p:nvSpPr>
        <p:spPr>
          <a:xfrm>
            <a:off x="3113481" y="5381139"/>
            <a:ext cx="251028" cy="390020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1" name="object 621"/>
          <p:cNvSpPr/>
          <p:nvPr/>
        </p:nvSpPr>
        <p:spPr>
          <a:xfrm>
            <a:off x="5153202" y="6198349"/>
            <a:ext cx="0" cy="255904"/>
          </a:xfrm>
          <a:custGeom>
            <a:avLst/>
            <a:gdLst/>
            <a:ahLst/>
            <a:cxnLst/>
            <a:rect l="l" t="t" r="r" b="b"/>
            <a:pathLst>
              <a:path h="255904">
                <a:moveTo>
                  <a:pt x="0" y="0"/>
                </a:moveTo>
                <a:lnTo>
                  <a:pt x="0" y="255562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2" name="object 622"/>
          <p:cNvSpPr/>
          <p:nvPr/>
        </p:nvSpPr>
        <p:spPr>
          <a:xfrm>
            <a:off x="4788331" y="664876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3" name="object 623"/>
          <p:cNvSpPr/>
          <p:nvPr/>
        </p:nvSpPr>
        <p:spPr>
          <a:xfrm>
            <a:off x="5289943" y="638088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4" name="object 624"/>
          <p:cNvSpPr/>
          <p:nvPr/>
        </p:nvSpPr>
        <p:spPr>
          <a:xfrm>
            <a:off x="4788331" y="6380886"/>
            <a:ext cx="501650" cy="267970"/>
          </a:xfrm>
          <a:custGeom>
            <a:avLst/>
            <a:gdLst/>
            <a:ahLst/>
            <a:cxnLst/>
            <a:rect l="l" t="t" r="r" b="b"/>
            <a:pathLst>
              <a:path w="501650" h="267970">
                <a:moveTo>
                  <a:pt x="0" y="267881"/>
                </a:moveTo>
                <a:lnTo>
                  <a:pt x="501611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5" name="object 625"/>
          <p:cNvSpPr/>
          <p:nvPr/>
        </p:nvSpPr>
        <p:spPr>
          <a:xfrm>
            <a:off x="4991913" y="6197930"/>
            <a:ext cx="0" cy="342900"/>
          </a:xfrm>
          <a:custGeom>
            <a:avLst/>
            <a:gdLst/>
            <a:ahLst/>
            <a:cxnLst/>
            <a:rect l="l" t="t" r="r" b="b"/>
            <a:pathLst>
              <a:path h="342900">
                <a:moveTo>
                  <a:pt x="0" y="0"/>
                </a:moveTo>
                <a:lnTo>
                  <a:pt x="0" y="342544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6" name="object 626"/>
          <p:cNvSpPr/>
          <p:nvPr/>
        </p:nvSpPr>
        <p:spPr>
          <a:xfrm>
            <a:off x="4947411" y="5808776"/>
            <a:ext cx="251015" cy="390004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7" name="object 627"/>
          <p:cNvSpPr/>
          <p:nvPr/>
        </p:nvSpPr>
        <p:spPr>
          <a:xfrm>
            <a:off x="9434665" y="496756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8" name="object 628"/>
          <p:cNvSpPr/>
          <p:nvPr/>
        </p:nvSpPr>
        <p:spPr>
          <a:xfrm>
            <a:off x="9708642" y="489719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9" name="object 629"/>
          <p:cNvSpPr/>
          <p:nvPr/>
        </p:nvSpPr>
        <p:spPr>
          <a:xfrm>
            <a:off x="9434665" y="4897196"/>
            <a:ext cx="274320" cy="70485"/>
          </a:xfrm>
          <a:custGeom>
            <a:avLst/>
            <a:gdLst/>
            <a:ahLst/>
            <a:cxnLst/>
            <a:rect l="l" t="t" r="r" b="b"/>
            <a:pathLst>
              <a:path w="274320" h="70485">
                <a:moveTo>
                  <a:pt x="0" y="70370"/>
                </a:moveTo>
                <a:lnTo>
                  <a:pt x="273977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0" name="object 630"/>
          <p:cNvSpPr/>
          <p:nvPr/>
        </p:nvSpPr>
        <p:spPr>
          <a:xfrm>
            <a:off x="9434665" y="508224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1" name="object 631"/>
          <p:cNvSpPr/>
          <p:nvPr/>
        </p:nvSpPr>
        <p:spPr>
          <a:xfrm>
            <a:off x="9708642" y="501187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2" name="object 632"/>
          <p:cNvSpPr/>
          <p:nvPr/>
        </p:nvSpPr>
        <p:spPr>
          <a:xfrm>
            <a:off x="9434665" y="5011877"/>
            <a:ext cx="274320" cy="70485"/>
          </a:xfrm>
          <a:custGeom>
            <a:avLst/>
            <a:gdLst/>
            <a:ahLst/>
            <a:cxnLst/>
            <a:rect l="l" t="t" r="r" b="b"/>
            <a:pathLst>
              <a:path w="274320" h="70485">
                <a:moveTo>
                  <a:pt x="0" y="70370"/>
                </a:moveTo>
                <a:lnTo>
                  <a:pt x="273977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3" name="object 633"/>
          <p:cNvSpPr/>
          <p:nvPr/>
        </p:nvSpPr>
        <p:spPr>
          <a:xfrm>
            <a:off x="4839563" y="4969281"/>
            <a:ext cx="200164" cy="200151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4" name="object 634"/>
          <p:cNvSpPr/>
          <p:nvPr/>
        </p:nvSpPr>
        <p:spPr>
          <a:xfrm>
            <a:off x="5098669" y="4969281"/>
            <a:ext cx="200151" cy="200151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5" name="object 635"/>
          <p:cNvSpPr/>
          <p:nvPr/>
        </p:nvSpPr>
        <p:spPr>
          <a:xfrm>
            <a:off x="4972723" y="5193665"/>
            <a:ext cx="200164" cy="204811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6" name="object 636"/>
          <p:cNvSpPr/>
          <p:nvPr/>
        </p:nvSpPr>
        <p:spPr>
          <a:xfrm>
            <a:off x="5340502" y="508099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7" name="object 637"/>
          <p:cNvSpPr/>
          <p:nvPr/>
        </p:nvSpPr>
        <p:spPr>
          <a:xfrm>
            <a:off x="5151958" y="5080990"/>
            <a:ext cx="188595" cy="327025"/>
          </a:xfrm>
          <a:custGeom>
            <a:avLst/>
            <a:gdLst/>
            <a:ahLst/>
            <a:cxnLst/>
            <a:rect l="l" t="t" r="r" b="b"/>
            <a:pathLst>
              <a:path w="188595" h="327025">
                <a:moveTo>
                  <a:pt x="0" y="326580"/>
                </a:moveTo>
                <a:lnTo>
                  <a:pt x="188544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8" name="object 638"/>
          <p:cNvSpPr/>
          <p:nvPr/>
        </p:nvSpPr>
        <p:spPr>
          <a:xfrm>
            <a:off x="4805108" y="508099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9" name="object 639"/>
          <p:cNvSpPr/>
          <p:nvPr/>
        </p:nvSpPr>
        <p:spPr>
          <a:xfrm>
            <a:off x="4993652" y="540757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0" name="object 640"/>
          <p:cNvSpPr/>
          <p:nvPr/>
        </p:nvSpPr>
        <p:spPr>
          <a:xfrm>
            <a:off x="4805108" y="5080990"/>
            <a:ext cx="188595" cy="327025"/>
          </a:xfrm>
          <a:custGeom>
            <a:avLst/>
            <a:gdLst/>
            <a:ahLst/>
            <a:cxnLst/>
            <a:rect l="l" t="t" r="r" b="b"/>
            <a:pathLst>
              <a:path w="188595" h="327025">
                <a:moveTo>
                  <a:pt x="0" y="0"/>
                </a:moveTo>
                <a:lnTo>
                  <a:pt x="188544" y="32658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1" name="object 641"/>
          <p:cNvSpPr/>
          <p:nvPr/>
        </p:nvSpPr>
        <p:spPr>
          <a:xfrm>
            <a:off x="4993652" y="5407571"/>
            <a:ext cx="158750" cy="12065"/>
          </a:xfrm>
          <a:custGeom>
            <a:avLst/>
            <a:gdLst/>
            <a:ahLst/>
            <a:cxnLst/>
            <a:rect l="l" t="t" r="r" b="b"/>
            <a:pathLst>
              <a:path w="158750" h="12064">
                <a:moveTo>
                  <a:pt x="158305" y="0"/>
                </a:moveTo>
                <a:lnTo>
                  <a:pt x="119050" y="8722"/>
                </a:lnTo>
                <a:lnTo>
                  <a:pt x="79152" y="11630"/>
                </a:lnTo>
                <a:lnTo>
                  <a:pt x="39254" y="8722"/>
                </a:ln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2" name="object 642"/>
          <p:cNvSpPr/>
          <p:nvPr/>
        </p:nvSpPr>
        <p:spPr>
          <a:xfrm>
            <a:off x="4805108" y="4869103"/>
            <a:ext cx="535940" cy="212090"/>
          </a:xfrm>
          <a:custGeom>
            <a:avLst/>
            <a:gdLst/>
            <a:ahLst/>
            <a:cxnLst/>
            <a:rect l="l" t="t" r="r" b="b"/>
            <a:pathLst>
              <a:path w="535939" h="212089">
                <a:moveTo>
                  <a:pt x="0" y="211886"/>
                </a:moveTo>
                <a:lnTo>
                  <a:pt x="14681" y="167132"/>
                </a:lnTo>
                <a:lnTo>
                  <a:pt x="36247" y="126396"/>
                </a:lnTo>
                <a:lnTo>
                  <a:pt x="63937" y="90278"/>
                </a:lnTo>
                <a:lnTo>
                  <a:pt x="96993" y="59380"/>
                </a:lnTo>
                <a:lnTo>
                  <a:pt x="134655" y="34302"/>
                </a:lnTo>
                <a:lnTo>
                  <a:pt x="176164" y="15646"/>
                </a:lnTo>
                <a:lnTo>
                  <a:pt x="220763" y="4011"/>
                </a:lnTo>
                <a:lnTo>
                  <a:pt x="267690" y="0"/>
                </a:lnTo>
                <a:lnTo>
                  <a:pt x="314622" y="4011"/>
                </a:lnTo>
                <a:lnTo>
                  <a:pt x="359225" y="15646"/>
                </a:lnTo>
                <a:lnTo>
                  <a:pt x="400738" y="34302"/>
                </a:lnTo>
                <a:lnTo>
                  <a:pt x="438403" y="59380"/>
                </a:lnTo>
                <a:lnTo>
                  <a:pt x="471461" y="90278"/>
                </a:lnTo>
                <a:lnTo>
                  <a:pt x="499151" y="126396"/>
                </a:lnTo>
                <a:lnTo>
                  <a:pt x="520715" y="167132"/>
                </a:lnTo>
                <a:lnTo>
                  <a:pt x="535393" y="211886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3" name="object 643"/>
          <p:cNvSpPr/>
          <p:nvPr/>
        </p:nvSpPr>
        <p:spPr>
          <a:xfrm>
            <a:off x="4993652" y="5407571"/>
            <a:ext cx="158750" cy="12065"/>
          </a:xfrm>
          <a:custGeom>
            <a:avLst/>
            <a:gdLst/>
            <a:ahLst/>
            <a:cxnLst/>
            <a:rect l="l" t="t" r="r" b="b"/>
            <a:pathLst>
              <a:path w="158750" h="12064">
                <a:moveTo>
                  <a:pt x="158305" y="0"/>
                </a:moveTo>
                <a:lnTo>
                  <a:pt x="119050" y="8722"/>
                </a:lnTo>
                <a:lnTo>
                  <a:pt x="79152" y="11630"/>
                </a:lnTo>
                <a:lnTo>
                  <a:pt x="39254" y="8722"/>
                </a:ln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4" name="object 644"/>
          <p:cNvSpPr/>
          <p:nvPr/>
        </p:nvSpPr>
        <p:spPr>
          <a:xfrm>
            <a:off x="3982377" y="4969103"/>
            <a:ext cx="342265" cy="0"/>
          </a:xfrm>
          <a:custGeom>
            <a:avLst/>
            <a:gdLst/>
            <a:ahLst/>
            <a:cxnLst/>
            <a:rect l="l" t="t" r="r" b="b"/>
            <a:pathLst>
              <a:path w="342264">
                <a:moveTo>
                  <a:pt x="0" y="0"/>
                </a:moveTo>
                <a:lnTo>
                  <a:pt x="342011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5" name="object 645"/>
          <p:cNvSpPr/>
          <p:nvPr/>
        </p:nvSpPr>
        <p:spPr>
          <a:xfrm>
            <a:off x="4324400" y="513038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6" name="object 646"/>
          <p:cNvSpPr/>
          <p:nvPr/>
        </p:nvSpPr>
        <p:spPr>
          <a:xfrm>
            <a:off x="3896258" y="513038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7" name="object 647"/>
          <p:cNvSpPr/>
          <p:nvPr/>
        </p:nvSpPr>
        <p:spPr>
          <a:xfrm>
            <a:off x="3896258" y="5130381"/>
            <a:ext cx="428625" cy="0"/>
          </a:xfrm>
          <a:custGeom>
            <a:avLst/>
            <a:gdLst/>
            <a:ahLst/>
            <a:cxnLst/>
            <a:rect l="l" t="t" r="r" b="b"/>
            <a:pathLst>
              <a:path w="428625">
                <a:moveTo>
                  <a:pt x="428142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8" name="object 648"/>
          <p:cNvSpPr/>
          <p:nvPr/>
        </p:nvSpPr>
        <p:spPr>
          <a:xfrm>
            <a:off x="4323969" y="4923840"/>
            <a:ext cx="389978" cy="251028"/>
          </a:xfrm>
          <a:prstGeom prst="rect">
            <a:avLst/>
          </a:prstGeom>
          <a:blipFill>
            <a:blip r:embed="rId2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9" name="object 649"/>
          <p:cNvSpPr/>
          <p:nvPr/>
        </p:nvSpPr>
        <p:spPr>
          <a:xfrm>
            <a:off x="4043921" y="485388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0" name="object 650"/>
          <p:cNvSpPr/>
          <p:nvPr/>
        </p:nvSpPr>
        <p:spPr>
          <a:xfrm>
            <a:off x="3812705" y="528684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1" name="object 651"/>
          <p:cNvSpPr/>
          <p:nvPr/>
        </p:nvSpPr>
        <p:spPr>
          <a:xfrm>
            <a:off x="3812705" y="4853889"/>
            <a:ext cx="231775" cy="433070"/>
          </a:xfrm>
          <a:custGeom>
            <a:avLst/>
            <a:gdLst/>
            <a:ahLst/>
            <a:cxnLst/>
            <a:rect l="l" t="t" r="r" b="b"/>
            <a:pathLst>
              <a:path w="231775" h="433070">
                <a:moveTo>
                  <a:pt x="231216" y="0"/>
                </a:moveTo>
                <a:lnTo>
                  <a:pt x="0" y="432955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2" name="object 652"/>
          <p:cNvSpPr/>
          <p:nvPr/>
        </p:nvSpPr>
        <p:spPr>
          <a:xfrm>
            <a:off x="9644671" y="2874898"/>
            <a:ext cx="0" cy="78105"/>
          </a:xfrm>
          <a:custGeom>
            <a:avLst/>
            <a:gdLst/>
            <a:ahLst/>
            <a:cxnLst/>
            <a:rect l="l" t="t" r="r" b="b"/>
            <a:pathLst>
              <a:path h="78105">
                <a:moveTo>
                  <a:pt x="0" y="0"/>
                </a:moveTo>
                <a:lnTo>
                  <a:pt x="0" y="78079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3" name="object 653"/>
          <p:cNvSpPr/>
          <p:nvPr/>
        </p:nvSpPr>
        <p:spPr>
          <a:xfrm>
            <a:off x="9509556" y="2874898"/>
            <a:ext cx="0" cy="78105"/>
          </a:xfrm>
          <a:custGeom>
            <a:avLst/>
            <a:gdLst/>
            <a:ahLst/>
            <a:cxnLst/>
            <a:rect l="l" t="t" r="r" b="b"/>
            <a:pathLst>
              <a:path h="78105">
                <a:moveTo>
                  <a:pt x="0" y="0"/>
                </a:moveTo>
                <a:lnTo>
                  <a:pt x="0" y="78079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4" name="object 654"/>
          <p:cNvSpPr/>
          <p:nvPr/>
        </p:nvSpPr>
        <p:spPr>
          <a:xfrm>
            <a:off x="2718790" y="324530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5" name="object 655"/>
          <p:cNvSpPr/>
          <p:nvPr/>
        </p:nvSpPr>
        <p:spPr>
          <a:xfrm>
            <a:off x="2702458" y="3245307"/>
            <a:ext cx="16510" cy="9525"/>
          </a:xfrm>
          <a:custGeom>
            <a:avLst/>
            <a:gdLst/>
            <a:ahLst/>
            <a:cxnLst/>
            <a:rect l="l" t="t" r="r" b="b"/>
            <a:pathLst>
              <a:path w="16510" h="9525">
                <a:moveTo>
                  <a:pt x="16332" y="0"/>
                </a:moveTo>
                <a:lnTo>
                  <a:pt x="0" y="9423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6" name="object 656"/>
          <p:cNvSpPr/>
          <p:nvPr/>
        </p:nvSpPr>
        <p:spPr>
          <a:xfrm>
            <a:off x="2702458" y="3254299"/>
            <a:ext cx="0" cy="44450"/>
          </a:xfrm>
          <a:custGeom>
            <a:avLst/>
            <a:gdLst/>
            <a:ahLst/>
            <a:cxnLst/>
            <a:rect l="l" t="t" r="r" b="b"/>
            <a:pathLst>
              <a:path h="44450">
                <a:moveTo>
                  <a:pt x="0" y="0"/>
                </a:moveTo>
                <a:lnTo>
                  <a:pt x="0" y="44234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7" name="object 657"/>
          <p:cNvSpPr/>
          <p:nvPr/>
        </p:nvSpPr>
        <p:spPr>
          <a:xfrm>
            <a:off x="2713520" y="329810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8" name="object 658"/>
          <p:cNvSpPr/>
          <p:nvPr/>
        </p:nvSpPr>
        <p:spPr>
          <a:xfrm>
            <a:off x="2717914" y="329810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9" name="object 659"/>
          <p:cNvSpPr/>
          <p:nvPr/>
        </p:nvSpPr>
        <p:spPr>
          <a:xfrm>
            <a:off x="2713520" y="3298101"/>
            <a:ext cx="4445" cy="0"/>
          </a:xfrm>
          <a:custGeom>
            <a:avLst/>
            <a:gdLst/>
            <a:ahLst/>
            <a:cxnLst/>
            <a:rect l="l" t="t" r="r" b="b"/>
            <a:pathLst>
              <a:path w="4444">
                <a:moveTo>
                  <a:pt x="0" y="0"/>
                </a:moveTo>
                <a:lnTo>
                  <a:pt x="4394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0" name="object 660"/>
          <p:cNvSpPr/>
          <p:nvPr/>
        </p:nvSpPr>
        <p:spPr>
          <a:xfrm>
            <a:off x="3218624" y="324530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1" name="object 661"/>
          <p:cNvSpPr/>
          <p:nvPr/>
        </p:nvSpPr>
        <p:spPr>
          <a:xfrm>
            <a:off x="3218624" y="3245307"/>
            <a:ext cx="16510" cy="9525"/>
          </a:xfrm>
          <a:custGeom>
            <a:avLst/>
            <a:gdLst/>
            <a:ahLst/>
            <a:cxnLst/>
            <a:rect l="l" t="t" r="r" b="b"/>
            <a:pathLst>
              <a:path w="16510" h="9525">
                <a:moveTo>
                  <a:pt x="0" y="0"/>
                </a:moveTo>
                <a:lnTo>
                  <a:pt x="16319" y="9423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2" name="object 662"/>
          <p:cNvSpPr/>
          <p:nvPr/>
        </p:nvSpPr>
        <p:spPr>
          <a:xfrm>
            <a:off x="3234944" y="3254299"/>
            <a:ext cx="0" cy="44450"/>
          </a:xfrm>
          <a:custGeom>
            <a:avLst/>
            <a:gdLst/>
            <a:ahLst/>
            <a:cxnLst/>
            <a:rect l="l" t="t" r="r" b="b"/>
            <a:pathLst>
              <a:path h="44450">
                <a:moveTo>
                  <a:pt x="0" y="0"/>
                </a:moveTo>
                <a:lnTo>
                  <a:pt x="0" y="44234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3" name="object 663"/>
          <p:cNvSpPr/>
          <p:nvPr/>
        </p:nvSpPr>
        <p:spPr>
          <a:xfrm>
            <a:off x="2718777" y="324530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4" name="object 664"/>
          <p:cNvSpPr/>
          <p:nvPr/>
        </p:nvSpPr>
        <p:spPr>
          <a:xfrm>
            <a:off x="3218611" y="324530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5" name="object 665"/>
          <p:cNvSpPr/>
          <p:nvPr/>
        </p:nvSpPr>
        <p:spPr>
          <a:xfrm>
            <a:off x="2718777" y="3245307"/>
            <a:ext cx="500380" cy="0"/>
          </a:xfrm>
          <a:custGeom>
            <a:avLst/>
            <a:gdLst/>
            <a:ahLst/>
            <a:cxnLst/>
            <a:rect l="l" t="t" r="r" b="b"/>
            <a:pathLst>
              <a:path w="500380">
                <a:moveTo>
                  <a:pt x="0" y="0"/>
                </a:moveTo>
                <a:lnTo>
                  <a:pt x="499833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6" name="object 666"/>
          <p:cNvSpPr/>
          <p:nvPr/>
        </p:nvSpPr>
        <p:spPr>
          <a:xfrm>
            <a:off x="2669514" y="3298101"/>
            <a:ext cx="598805" cy="0"/>
          </a:xfrm>
          <a:custGeom>
            <a:avLst/>
            <a:gdLst/>
            <a:ahLst/>
            <a:cxnLst/>
            <a:rect l="l" t="t" r="r" b="b"/>
            <a:pathLst>
              <a:path w="598804">
                <a:moveTo>
                  <a:pt x="0" y="0"/>
                </a:moveTo>
                <a:lnTo>
                  <a:pt x="59836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7" name="object 667"/>
          <p:cNvSpPr/>
          <p:nvPr/>
        </p:nvSpPr>
        <p:spPr>
          <a:xfrm>
            <a:off x="2755671" y="3244875"/>
            <a:ext cx="0" cy="53975"/>
          </a:xfrm>
          <a:custGeom>
            <a:avLst/>
            <a:gdLst/>
            <a:ahLst/>
            <a:cxnLst/>
            <a:rect l="l" t="t" r="r" b="b"/>
            <a:pathLst>
              <a:path h="53975">
                <a:moveTo>
                  <a:pt x="0" y="0"/>
                </a:moveTo>
                <a:lnTo>
                  <a:pt x="0" y="53657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8" name="object 668"/>
          <p:cNvSpPr/>
          <p:nvPr/>
        </p:nvSpPr>
        <p:spPr>
          <a:xfrm>
            <a:off x="2873730" y="3244875"/>
            <a:ext cx="0" cy="53975"/>
          </a:xfrm>
          <a:custGeom>
            <a:avLst/>
            <a:gdLst/>
            <a:ahLst/>
            <a:cxnLst/>
            <a:rect l="l" t="t" r="r" b="b"/>
            <a:pathLst>
              <a:path h="53975">
                <a:moveTo>
                  <a:pt x="0" y="0"/>
                </a:moveTo>
                <a:lnTo>
                  <a:pt x="0" y="53657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9" name="object 669"/>
          <p:cNvSpPr/>
          <p:nvPr/>
        </p:nvSpPr>
        <p:spPr>
          <a:xfrm>
            <a:off x="3060788" y="3244875"/>
            <a:ext cx="0" cy="53975"/>
          </a:xfrm>
          <a:custGeom>
            <a:avLst/>
            <a:gdLst/>
            <a:ahLst/>
            <a:cxnLst/>
            <a:rect l="l" t="t" r="r" b="b"/>
            <a:pathLst>
              <a:path h="53975">
                <a:moveTo>
                  <a:pt x="0" y="0"/>
                </a:moveTo>
                <a:lnTo>
                  <a:pt x="0" y="53657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0" name="object 670"/>
          <p:cNvSpPr/>
          <p:nvPr/>
        </p:nvSpPr>
        <p:spPr>
          <a:xfrm>
            <a:off x="3182111" y="3244875"/>
            <a:ext cx="0" cy="53975"/>
          </a:xfrm>
          <a:custGeom>
            <a:avLst/>
            <a:gdLst/>
            <a:ahLst/>
            <a:cxnLst/>
            <a:rect l="l" t="t" r="r" b="b"/>
            <a:pathLst>
              <a:path h="53975">
                <a:moveTo>
                  <a:pt x="0" y="0"/>
                </a:moveTo>
                <a:lnTo>
                  <a:pt x="0" y="53657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1" name="object 671"/>
          <p:cNvSpPr/>
          <p:nvPr/>
        </p:nvSpPr>
        <p:spPr>
          <a:xfrm>
            <a:off x="3267861" y="3297669"/>
            <a:ext cx="0" cy="27305"/>
          </a:xfrm>
          <a:custGeom>
            <a:avLst/>
            <a:gdLst/>
            <a:ahLst/>
            <a:cxnLst/>
            <a:rect l="l" t="t" r="r" b="b"/>
            <a:pathLst>
              <a:path h="27304">
                <a:moveTo>
                  <a:pt x="0" y="0"/>
                </a:moveTo>
                <a:lnTo>
                  <a:pt x="0" y="27254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2" name="object 672"/>
          <p:cNvSpPr/>
          <p:nvPr/>
        </p:nvSpPr>
        <p:spPr>
          <a:xfrm>
            <a:off x="2669501" y="3324491"/>
            <a:ext cx="598805" cy="0"/>
          </a:xfrm>
          <a:custGeom>
            <a:avLst/>
            <a:gdLst/>
            <a:ahLst/>
            <a:cxnLst/>
            <a:rect l="l" t="t" r="r" b="b"/>
            <a:pathLst>
              <a:path w="598804">
                <a:moveTo>
                  <a:pt x="59836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3" name="object 673"/>
          <p:cNvSpPr/>
          <p:nvPr/>
        </p:nvSpPr>
        <p:spPr>
          <a:xfrm>
            <a:off x="2669501" y="3324491"/>
            <a:ext cx="598805" cy="0"/>
          </a:xfrm>
          <a:custGeom>
            <a:avLst/>
            <a:gdLst/>
            <a:ahLst/>
            <a:cxnLst/>
            <a:rect l="l" t="t" r="r" b="b"/>
            <a:pathLst>
              <a:path w="598804">
                <a:moveTo>
                  <a:pt x="0" y="0"/>
                </a:moveTo>
                <a:lnTo>
                  <a:pt x="59836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4" name="object 674"/>
          <p:cNvSpPr/>
          <p:nvPr/>
        </p:nvSpPr>
        <p:spPr>
          <a:xfrm>
            <a:off x="2669501" y="3297669"/>
            <a:ext cx="0" cy="27305"/>
          </a:xfrm>
          <a:custGeom>
            <a:avLst/>
            <a:gdLst/>
            <a:ahLst/>
            <a:cxnLst/>
            <a:rect l="l" t="t" r="r" b="b"/>
            <a:pathLst>
              <a:path h="27304">
                <a:moveTo>
                  <a:pt x="0" y="0"/>
                </a:moveTo>
                <a:lnTo>
                  <a:pt x="0" y="27254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5" name="object 675"/>
          <p:cNvSpPr/>
          <p:nvPr/>
        </p:nvSpPr>
        <p:spPr>
          <a:xfrm>
            <a:off x="4822862" y="322078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6" name="object 676"/>
          <p:cNvSpPr/>
          <p:nvPr/>
        </p:nvSpPr>
        <p:spPr>
          <a:xfrm>
            <a:off x="4806531" y="3220783"/>
            <a:ext cx="16510" cy="9525"/>
          </a:xfrm>
          <a:custGeom>
            <a:avLst/>
            <a:gdLst/>
            <a:ahLst/>
            <a:cxnLst/>
            <a:rect l="l" t="t" r="r" b="b"/>
            <a:pathLst>
              <a:path w="16510" h="9525">
                <a:moveTo>
                  <a:pt x="16332" y="0"/>
                </a:moveTo>
                <a:lnTo>
                  <a:pt x="0" y="9423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7" name="object 677"/>
          <p:cNvSpPr/>
          <p:nvPr/>
        </p:nvSpPr>
        <p:spPr>
          <a:xfrm>
            <a:off x="4817592" y="327357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8" name="object 678"/>
          <p:cNvSpPr/>
          <p:nvPr/>
        </p:nvSpPr>
        <p:spPr>
          <a:xfrm>
            <a:off x="4821999" y="327357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9" name="object 679"/>
          <p:cNvSpPr/>
          <p:nvPr/>
        </p:nvSpPr>
        <p:spPr>
          <a:xfrm>
            <a:off x="4817592" y="3273577"/>
            <a:ext cx="4445" cy="0"/>
          </a:xfrm>
          <a:custGeom>
            <a:avLst/>
            <a:gdLst/>
            <a:ahLst/>
            <a:cxnLst/>
            <a:rect l="l" t="t" r="r" b="b"/>
            <a:pathLst>
              <a:path w="4445">
                <a:moveTo>
                  <a:pt x="0" y="0"/>
                </a:moveTo>
                <a:lnTo>
                  <a:pt x="4406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0" name="object 680"/>
          <p:cNvSpPr/>
          <p:nvPr/>
        </p:nvSpPr>
        <p:spPr>
          <a:xfrm>
            <a:off x="5322696" y="322078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1" name="object 681"/>
          <p:cNvSpPr/>
          <p:nvPr/>
        </p:nvSpPr>
        <p:spPr>
          <a:xfrm>
            <a:off x="5322696" y="3220783"/>
            <a:ext cx="16510" cy="9525"/>
          </a:xfrm>
          <a:custGeom>
            <a:avLst/>
            <a:gdLst/>
            <a:ahLst/>
            <a:cxnLst/>
            <a:rect l="l" t="t" r="r" b="b"/>
            <a:pathLst>
              <a:path w="16510" h="9525">
                <a:moveTo>
                  <a:pt x="0" y="0"/>
                </a:moveTo>
                <a:lnTo>
                  <a:pt x="16332" y="9423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2" name="object 682"/>
          <p:cNvSpPr/>
          <p:nvPr/>
        </p:nvSpPr>
        <p:spPr>
          <a:xfrm>
            <a:off x="4822862" y="322078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3" name="object 683"/>
          <p:cNvSpPr/>
          <p:nvPr/>
        </p:nvSpPr>
        <p:spPr>
          <a:xfrm>
            <a:off x="5322696" y="322078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4" name="object 684"/>
          <p:cNvSpPr/>
          <p:nvPr/>
        </p:nvSpPr>
        <p:spPr>
          <a:xfrm>
            <a:off x="4822862" y="3220783"/>
            <a:ext cx="500380" cy="0"/>
          </a:xfrm>
          <a:custGeom>
            <a:avLst/>
            <a:gdLst/>
            <a:ahLst/>
            <a:cxnLst/>
            <a:rect l="l" t="t" r="r" b="b"/>
            <a:pathLst>
              <a:path w="500379">
                <a:moveTo>
                  <a:pt x="0" y="0"/>
                </a:moveTo>
                <a:lnTo>
                  <a:pt x="499833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5" name="object 685"/>
          <p:cNvSpPr/>
          <p:nvPr/>
        </p:nvSpPr>
        <p:spPr>
          <a:xfrm>
            <a:off x="4773599" y="3273577"/>
            <a:ext cx="598805" cy="0"/>
          </a:xfrm>
          <a:custGeom>
            <a:avLst/>
            <a:gdLst/>
            <a:ahLst/>
            <a:cxnLst/>
            <a:rect l="l" t="t" r="r" b="b"/>
            <a:pathLst>
              <a:path w="598804">
                <a:moveTo>
                  <a:pt x="0" y="0"/>
                </a:moveTo>
                <a:lnTo>
                  <a:pt x="59836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6" name="object 686"/>
          <p:cNvSpPr/>
          <p:nvPr/>
        </p:nvSpPr>
        <p:spPr>
          <a:xfrm>
            <a:off x="4773586" y="3299980"/>
            <a:ext cx="598805" cy="0"/>
          </a:xfrm>
          <a:custGeom>
            <a:avLst/>
            <a:gdLst/>
            <a:ahLst/>
            <a:cxnLst/>
            <a:rect l="l" t="t" r="r" b="b"/>
            <a:pathLst>
              <a:path w="598804">
                <a:moveTo>
                  <a:pt x="59836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7" name="object 687"/>
          <p:cNvSpPr/>
          <p:nvPr/>
        </p:nvSpPr>
        <p:spPr>
          <a:xfrm>
            <a:off x="4773586" y="3299980"/>
            <a:ext cx="598805" cy="0"/>
          </a:xfrm>
          <a:custGeom>
            <a:avLst/>
            <a:gdLst/>
            <a:ahLst/>
            <a:cxnLst/>
            <a:rect l="l" t="t" r="r" b="b"/>
            <a:pathLst>
              <a:path w="598804">
                <a:moveTo>
                  <a:pt x="0" y="0"/>
                </a:moveTo>
                <a:lnTo>
                  <a:pt x="59836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8" name="object 688"/>
          <p:cNvSpPr/>
          <p:nvPr/>
        </p:nvSpPr>
        <p:spPr>
          <a:xfrm>
            <a:off x="9509556" y="297183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9" name="object 689"/>
          <p:cNvSpPr/>
          <p:nvPr/>
        </p:nvSpPr>
        <p:spPr>
          <a:xfrm>
            <a:off x="9490252" y="2952534"/>
            <a:ext cx="19685" cy="19685"/>
          </a:xfrm>
          <a:custGeom>
            <a:avLst/>
            <a:gdLst/>
            <a:ahLst/>
            <a:cxnLst/>
            <a:rect l="l" t="t" r="r" b="b"/>
            <a:pathLst>
              <a:path w="19684" h="19685">
                <a:moveTo>
                  <a:pt x="19303" y="19303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0" name="object 690"/>
          <p:cNvSpPr/>
          <p:nvPr/>
        </p:nvSpPr>
        <p:spPr>
          <a:xfrm>
            <a:off x="9644671" y="297183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1" name="object 691"/>
          <p:cNvSpPr/>
          <p:nvPr/>
        </p:nvSpPr>
        <p:spPr>
          <a:xfrm>
            <a:off x="9644671" y="2952534"/>
            <a:ext cx="19685" cy="19685"/>
          </a:xfrm>
          <a:custGeom>
            <a:avLst/>
            <a:gdLst/>
            <a:ahLst/>
            <a:cxnLst/>
            <a:rect l="l" t="t" r="r" b="b"/>
            <a:pathLst>
              <a:path w="19684" h="19685">
                <a:moveTo>
                  <a:pt x="0" y="19303"/>
                </a:moveTo>
                <a:lnTo>
                  <a:pt x="19291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2" name="object 692"/>
          <p:cNvSpPr/>
          <p:nvPr/>
        </p:nvSpPr>
        <p:spPr>
          <a:xfrm>
            <a:off x="9490252" y="2952534"/>
            <a:ext cx="173990" cy="0"/>
          </a:xfrm>
          <a:custGeom>
            <a:avLst/>
            <a:gdLst/>
            <a:ahLst/>
            <a:cxnLst/>
            <a:rect l="l" t="t" r="r" b="b"/>
            <a:pathLst>
              <a:path w="173990">
                <a:moveTo>
                  <a:pt x="0" y="0"/>
                </a:moveTo>
                <a:lnTo>
                  <a:pt x="17371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3" name="object 693"/>
          <p:cNvSpPr/>
          <p:nvPr/>
        </p:nvSpPr>
        <p:spPr>
          <a:xfrm>
            <a:off x="9526333" y="5675566"/>
            <a:ext cx="102870" cy="0"/>
          </a:xfrm>
          <a:custGeom>
            <a:avLst/>
            <a:gdLst/>
            <a:ahLst/>
            <a:cxnLst/>
            <a:rect l="l" t="t" r="r" b="b"/>
            <a:pathLst>
              <a:path w="102870">
                <a:moveTo>
                  <a:pt x="0" y="0"/>
                </a:moveTo>
                <a:lnTo>
                  <a:pt x="102539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4" name="object 694"/>
          <p:cNvSpPr/>
          <p:nvPr/>
        </p:nvSpPr>
        <p:spPr>
          <a:xfrm>
            <a:off x="9526333" y="5675566"/>
            <a:ext cx="102870" cy="0"/>
          </a:xfrm>
          <a:custGeom>
            <a:avLst/>
            <a:gdLst/>
            <a:ahLst/>
            <a:cxnLst/>
            <a:rect l="l" t="t" r="r" b="b"/>
            <a:pathLst>
              <a:path w="102870">
                <a:moveTo>
                  <a:pt x="0" y="0"/>
                </a:moveTo>
                <a:lnTo>
                  <a:pt x="102539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5" name="object 695"/>
          <p:cNvSpPr/>
          <p:nvPr/>
        </p:nvSpPr>
        <p:spPr>
          <a:xfrm>
            <a:off x="9628872" y="5655830"/>
            <a:ext cx="0" cy="20320"/>
          </a:xfrm>
          <a:custGeom>
            <a:avLst/>
            <a:gdLst/>
            <a:ahLst/>
            <a:cxnLst/>
            <a:rect l="l" t="t" r="r" b="b"/>
            <a:pathLst>
              <a:path h="20320">
                <a:moveTo>
                  <a:pt x="0" y="0"/>
                </a:moveTo>
                <a:lnTo>
                  <a:pt x="0" y="20167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6" name="object 696"/>
          <p:cNvSpPr/>
          <p:nvPr/>
        </p:nvSpPr>
        <p:spPr>
          <a:xfrm>
            <a:off x="9526333" y="5656262"/>
            <a:ext cx="102870" cy="0"/>
          </a:xfrm>
          <a:custGeom>
            <a:avLst/>
            <a:gdLst/>
            <a:ahLst/>
            <a:cxnLst/>
            <a:rect l="l" t="t" r="r" b="b"/>
            <a:pathLst>
              <a:path w="102870">
                <a:moveTo>
                  <a:pt x="102539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7" name="object 697"/>
          <p:cNvSpPr/>
          <p:nvPr/>
        </p:nvSpPr>
        <p:spPr>
          <a:xfrm>
            <a:off x="9526333" y="5656262"/>
            <a:ext cx="102870" cy="0"/>
          </a:xfrm>
          <a:custGeom>
            <a:avLst/>
            <a:gdLst/>
            <a:ahLst/>
            <a:cxnLst/>
            <a:rect l="l" t="t" r="r" b="b"/>
            <a:pathLst>
              <a:path w="102870">
                <a:moveTo>
                  <a:pt x="0" y="0"/>
                </a:moveTo>
                <a:lnTo>
                  <a:pt x="102539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8" name="object 698"/>
          <p:cNvSpPr/>
          <p:nvPr/>
        </p:nvSpPr>
        <p:spPr>
          <a:xfrm>
            <a:off x="9526334" y="5655830"/>
            <a:ext cx="0" cy="20320"/>
          </a:xfrm>
          <a:custGeom>
            <a:avLst/>
            <a:gdLst/>
            <a:ahLst/>
            <a:cxnLst/>
            <a:rect l="l" t="t" r="r" b="b"/>
            <a:pathLst>
              <a:path h="20320">
                <a:moveTo>
                  <a:pt x="0" y="0"/>
                </a:moveTo>
                <a:lnTo>
                  <a:pt x="0" y="20167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9" name="object 699"/>
          <p:cNvSpPr/>
          <p:nvPr/>
        </p:nvSpPr>
        <p:spPr>
          <a:xfrm>
            <a:off x="9490252" y="3160902"/>
            <a:ext cx="173990" cy="0"/>
          </a:xfrm>
          <a:custGeom>
            <a:avLst/>
            <a:gdLst/>
            <a:ahLst/>
            <a:cxnLst/>
            <a:rect l="l" t="t" r="r" b="b"/>
            <a:pathLst>
              <a:path w="173990">
                <a:moveTo>
                  <a:pt x="0" y="0"/>
                </a:moveTo>
                <a:lnTo>
                  <a:pt x="17371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0" name="object 700"/>
          <p:cNvSpPr/>
          <p:nvPr/>
        </p:nvSpPr>
        <p:spPr>
          <a:xfrm>
            <a:off x="9490252" y="3160902"/>
            <a:ext cx="173990" cy="0"/>
          </a:xfrm>
          <a:custGeom>
            <a:avLst/>
            <a:gdLst/>
            <a:ahLst/>
            <a:cxnLst/>
            <a:rect l="l" t="t" r="r" b="b"/>
            <a:pathLst>
              <a:path w="173990">
                <a:moveTo>
                  <a:pt x="0" y="0"/>
                </a:moveTo>
                <a:lnTo>
                  <a:pt x="17371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1" name="object 701"/>
          <p:cNvSpPr/>
          <p:nvPr/>
        </p:nvSpPr>
        <p:spPr>
          <a:xfrm>
            <a:off x="9663962" y="3127768"/>
            <a:ext cx="0" cy="33655"/>
          </a:xfrm>
          <a:custGeom>
            <a:avLst/>
            <a:gdLst/>
            <a:ahLst/>
            <a:cxnLst/>
            <a:rect l="l" t="t" r="r" b="b"/>
            <a:pathLst>
              <a:path h="33655">
                <a:moveTo>
                  <a:pt x="0" y="0"/>
                </a:moveTo>
                <a:lnTo>
                  <a:pt x="0" y="33566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2" name="object 702"/>
          <p:cNvSpPr/>
          <p:nvPr/>
        </p:nvSpPr>
        <p:spPr>
          <a:xfrm>
            <a:off x="9490252" y="3128200"/>
            <a:ext cx="173990" cy="0"/>
          </a:xfrm>
          <a:custGeom>
            <a:avLst/>
            <a:gdLst/>
            <a:ahLst/>
            <a:cxnLst/>
            <a:rect l="l" t="t" r="r" b="b"/>
            <a:pathLst>
              <a:path w="173990">
                <a:moveTo>
                  <a:pt x="17371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3" name="object 703"/>
          <p:cNvSpPr/>
          <p:nvPr/>
        </p:nvSpPr>
        <p:spPr>
          <a:xfrm>
            <a:off x="9490252" y="3128200"/>
            <a:ext cx="173990" cy="0"/>
          </a:xfrm>
          <a:custGeom>
            <a:avLst/>
            <a:gdLst/>
            <a:ahLst/>
            <a:cxnLst/>
            <a:rect l="l" t="t" r="r" b="b"/>
            <a:pathLst>
              <a:path w="173990">
                <a:moveTo>
                  <a:pt x="0" y="0"/>
                </a:moveTo>
                <a:lnTo>
                  <a:pt x="17371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4" name="object 704"/>
          <p:cNvSpPr/>
          <p:nvPr/>
        </p:nvSpPr>
        <p:spPr>
          <a:xfrm>
            <a:off x="9490254" y="3127768"/>
            <a:ext cx="0" cy="33655"/>
          </a:xfrm>
          <a:custGeom>
            <a:avLst/>
            <a:gdLst/>
            <a:ahLst/>
            <a:cxnLst/>
            <a:rect l="l" t="t" r="r" b="b"/>
            <a:pathLst>
              <a:path h="33655">
                <a:moveTo>
                  <a:pt x="0" y="0"/>
                </a:moveTo>
                <a:lnTo>
                  <a:pt x="0" y="33566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5" name="object 705"/>
          <p:cNvSpPr/>
          <p:nvPr/>
        </p:nvSpPr>
        <p:spPr>
          <a:xfrm>
            <a:off x="6932268" y="3784346"/>
            <a:ext cx="0" cy="15875"/>
          </a:xfrm>
          <a:custGeom>
            <a:avLst/>
            <a:gdLst/>
            <a:ahLst/>
            <a:cxnLst/>
            <a:rect l="l" t="t" r="r" b="b"/>
            <a:pathLst>
              <a:path h="15875">
                <a:moveTo>
                  <a:pt x="0" y="0"/>
                </a:moveTo>
                <a:lnTo>
                  <a:pt x="0" y="15341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6" name="object 706"/>
          <p:cNvSpPr/>
          <p:nvPr/>
        </p:nvSpPr>
        <p:spPr>
          <a:xfrm>
            <a:off x="6932269" y="3784777"/>
            <a:ext cx="487680" cy="0"/>
          </a:xfrm>
          <a:custGeom>
            <a:avLst/>
            <a:gdLst/>
            <a:ahLst/>
            <a:cxnLst/>
            <a:rect l="l" t="t" r="r" b="b"/>
            <a:pathLst>
              <a:path w="487679">
                <a:moveTo>
                  <a:pt x="0" y="0"/>
                </a:moveTo>
                <a:lnTo>
                  <a:pt x="487387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7" name="object 707"/>
          <p:cNvSpPr/>
          <p:nvPr/>
        </p:nvSpPr>
        <p:spPr>
          <a:xfrm>
            <a:off x="7419658" y="3784346"/>
            <a:ext cx="0" cy="15875"/>
          </a:xfrm>
          <a:custGeom>
            <a:avLst/>
            <a:gdLst/>
            <a:ahLst/>
            <a:cxnLst/>
            <a:rect l="l" t="t" r="r" b="b"/>
            <a:pathLst>
              <a:path h="15875">
                <a:moveTo>
                  <a:pt x="0" y="0"/>
                </a:moveTo>
                <a:lnTo>
                  <a:pt x="0" y="15341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8" name="object 708"/>
          <p:cNvSpPr/>
          <p:nvPr/>
        </p:nvSpPr>
        <p:spPr>
          <a:xfrm>
            <a:off x="6932269" y="3799255"/>
            <a:ext cx="487680" cy="0"/>
          </a:xfrm>
          <a:custGeom>
            <a:avLst/>
            <a:gdLst/>
            <a:ahLst/>
            <a:cxnLst/>
            <a:rect l="l" t="t" r="r" b="b"/>
            <a:pathLst>
              <a:path w="487679">
                <a:moveTo>
                  <a:pt x="0" y="0"/>
                </a:moveTo>
                <a:lnTo>
                  <a:pt x="487387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9" name="object 709"/>
          <p:cNvSpPr/>
          <p:nvPr/>
        </p:nvSpPr>
        <p:spPr>
          <a:xfrm>
            <a:off x="9288068" y="3759288"/>
            <a:ext cx="0" cy="15875"/>
          </a:xfrm>
          <a:custGeom>
            <a:avLst/>
            <a:gdLst/>
            <a:ahLst/>
            <a:cxnLst/>
            <a:rect l="l" t="t" r="r" b="b"/>
            <a:pathLst>
              <a:path h="15875">
                <a:moveTo>
                  <a:pt x="0" y="0"/>
                </a:moveTo>
                <a:lnTo>
                  <a:pt x="0" y="15341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0" name="object 710"/>
          <p:cNvSpPr/>
          <p:nvPr/>
        </p:nvSpPr>
        <p:spPr>
          <a:xfrm>
            <a:off x="9288068" y="3759720"/>
            <a:ext cx="579120" cy="0"/>
          </a:xfrm>
          <a:custGeom>
            <a:avLst/>
            <a:gdLst/>
            <a:ahLst/>
            <a:cxnLst/>
            <a:rect l="l" t="t" r="r" b="b"/>
            <a:pathLst>
              <a:path w="579120">
                <a:moveTo>
                  <a:pt x="0" y="0"/>
                </a:moveTo>
                <a:lnTo>
                  <a:pt x="579056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1" name="object 711"/>
          <p:cNvSpPr/>
          <p:nvPr/>
        </p:nvSpPr>
        <p:spPr>
          <a:xfrm>
            <a:off x="9867124" y="3759288"/>
            <a:ext cx="0" cy="15875"/>
          </a:xfrm>
          <a:custGeom>
            <a:avLst/>
            <a:gdLst/>
            <a:ahLst/>
            <a:cxnLst/>
            <a:rect l="l" t="t" r="r" b="b"/>
            <a:pathLst>
              <a:path h="15875">
                <a:moveTo>
                  <a:pt x="0" y="0"/>
                </a:moveTo>
                <a:lnTo>
                  <a:pt x="0" y="15341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2" name="object 712"/>
          <p:cNvSpPr/>
          <p:nvPr/>
        </p:nvSpPr>
        <p:spPr>
          <a:xfrm>
            <a:off x="9288068" y="3774198"/>
            <a:ext cx="579120" cy="0"/>
          </a:xfrm>
          <a:custGeom>
            <a:avLst/>
            <a:gdLst/>
            <a:ahLst/>
            <a:cxnLst/>
            <a:rect l="l" t="t" r="r" b="b"/>
            <a:pathLst>
              <a:path w="579120">
                <a:moveTo>
                  <a:pt x="0" y="0"/>
                </a:moveTo>
                <a:lnTo>
                  <a:pt x="579056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3" name="object 713"/>
          <p:cNvSpPr/>
          <p:nvPr/>
        </p:nvSpPr>
        <p:spPr>
          <a:xfrm>
            <a:off x="9280232" y="3675151"/>
            <a:ext cx="594995" cy="0"/>
          </a:xfrm>
          <a:custGeom>
            <a:avLst/>
            <a:gdLst/>
            <a:ahLst/>
            <a:cxnLst/>
            <a:rect l="l" t="t" r="r" b="b"/>
            <a:pathLst>
              <a:path w="594995">
                <a:moveTo>
                  <a:pt x="0" y="0"/>
                </a:moveTo>
                <a:lnTo>
                  <a:pt x="594715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4" name="object 714"/>
          <p:cNvSpPr/>
          <p:nvPr/>
        </p:nvSpPr>
        <p:spPr>
          <a:xfrm>
            <a:off x="6922604" y="3693858"/>
            <a:ext cx="506730" cy="0"/>
          </a:xfrm>
          <a:custGeom>
            <a:avLst/>
            <a:gdLst/>
            <a:ahLst/>
            <a:cxnLst/>
            <a:rect l="l" t="t" r="r" b="b"/>
            <a:pathLst>
              <a:path w="506729">
                <a:moveTo>
                  <a:pt x="0" y="0"/>
                </a:moveTo>
                <a:lnTo>
                  <a:pt x="506666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5" name="object 715"/>
          <p:cNvSpPr/>
          <p:nvPr/>
        </p:nvSpPr>
        <p:spPr>
          <a:xfrm>
            <a:off x="5821210" y="4969090"/>
            <a:ext cx="342265" cy="0"/>
          </a:xfrm>
          <a:custGeom>
            <a:avLst/>
            <a:gdLst/>
            <a:ahLst/>
            <a:cxnLst/>
            <a:rect l="l" t="t" r="r" b="b"/>
            <a:pathLst>
              <a:path w="342264">
                <a:moveTo>
                  <a:pt x="0" y="0"/>
                </a:moveTo>
                <a:lnTo>
                  <a:pt x="342011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6" name="object 716"/>
          <p:cNvSpPr/>
          <p:nvPr/>
        </p:nvSpPr>
        <p:spPr>
          <a:xfrm>
            <a:off x="5821210" y="513036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7" name="object 717"/>
          <p:cNvSpPr/>
          <p:nvPr/>
        </p:nvSpPr>
        <p:spPr>
          <a:xfrm>
            <a:off x="6249352" y="513036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8" name="object 718"/>
          <p:cNvSpPr/>
          <p:nvPr/>
        </p:nvSpPr>
        <p:spPr>
          <a:xfrm>
            <a:off x="5821210" y="5130368"/>
            <a:ext cx="428625" cy="0"/>
          </a:xfrm>
          <a:custGeom>
            <a:avLst/>
            <a:gdLst/>
            <a:ahLst/>
            <a:cxnLst/>
            <a:rect l="l" t="t" r="r" b="b"/>
            <a:pathLst>
              <a:path w="428625">
                <a:moveTo>
                  <a:pt x="0" y="0"/>
                </a:moveTo>
                <a:lnTo>
                  <a:pt x="428142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9" name="object 719"/>
          <p:cNvSpPr/>
          <p:nvPr/>
        </p:nvSpPr>
        <p:spPr>
          <a:xfrm>
            <a:off x="5431637" y="4923828"/>
            <a:ext cx="390004" cy="251028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0" name="object 720"/>
          <p:cNvSpPr/>
          <p:nvPr/>
        </p:nvSpPr>
        <p:spPr>
          <a:xfrm>
            <a:off x="6101676" y="485381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1" name="object 721"/>
          <p:cNvSpPr/>
          <p:nvPr/>
        </p:nvSpPr>
        <p:spPr>
          <a:xfrm>
            <a:off x="6332893" y="528676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2" name="object 722"/>
          <p:cNvSpPr/>
          <p:nvPr/>
        </p:nvSpPr>
        <p:spPr>
          <a:xfrm>
            <a:off x="6101676" y="4853813"/>
            <a:ext cx="231775" cy="433070"/>
          </a:xfrm>
          <a:custGeom>
            <a:avLst/>
            <a:gdLst/>
            <a:ahLst/>
            <a:cxnLst/>
            <a:rect l="l" t="t" r="r" b="b"/>
            <a:pathLst>
              <a:path w="231775" h="433070">
                <a:moveTo>
                  <a:pt x="0" y="0"/>
                </a:moveTo>
                <a:lnTo>
                  <a:pt x="231216" y="432955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3" name="object 723"/>
          <p:cNvSpPr/>
          <p:nvPr/>
        </p:nvSpPr>
        <p:spPr>
          <a:xfrm>
            <a:off x="2756395" y="3778389"/>
            <a:ext cx="424815" cy="0"/>
          </a:xfrm>
          <a:custGeom>
            <a:avLst/>
            <a:gdLst/>
            <a:ahLst/>
            <a:cxnLst/>
            <a:rect l="l" t="t" r="r" b="b"/>
            <a:pathLst>
              <a:path w="424814">
                <a:moveTo>
                  <a:pt x="424637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4" name="object 724"/>
          <p:cNvSpPr/>
          <p:nvPr/>
        </p:nvSpPr>
        <p:spPr>
          <a:xfrm>
            <a:off x="4860493" y="3778389"/>
            <a:ext cx="424815" cy="0"/>
          </a:xfrm>
          <a:custGeom>
            <a:avLst/>
            <a:gdLst/>
            <a:ahLst/>
            <a:cxnLst/>
            <a:rect l="l" t="t" r="r" b="b"/>
            <a:pathLst>
              <a:path w="424814">
                <a:moveTo>
                  <a:pt x="0" y="0"/>
                </a:moveTo>
                <a:lnTo>
                  <a:pt x="424637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5" name="object 725"/>
          <p:cNvSpPr/>
          <p:nvPr/>
        </p:nvSpPr>
        <p:spPr>
          <a:xfrm>
            <a:off x="9349440" y="4430599"/>
            <a:ext cx="0" cy="24765"/>
          </a:xfrm>
          <a:custGeom>
            <a:avLst/>
            <a:gdLst/>
            <a:ahLst/>
            <a:cxnLst/>
            <a:rect l="l" t="t" r="r" b="b"/>
            <a:pathLst>
              <a:path h="24764">
                <a:moveTo>
                  <a:pt x="0" y="0"/>
                </a:moveTo>
                <a:lnTo>
                  <a:pt x="0" y="24489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6" name="object 726"/>
          <p:cNvSpPr/>
          <p:nvPr/>
        </p:nvSpPr>
        <p:spPr>
          <a:xfrm>
            <a:off x="9349441" y="4431287"/>
            <a:ext cx="467995" cy="0"/>
          </a:xfrm>
          <a:custGeom>
            <a:avLst/>
            <a:gdLst/>
            <a:ahLst/>
            <a:cxnLst/>
            <a:rect l="l" t="t" r="r" b="b"/>
            <a:pathLst>
              <a:path w="467995">
                <a:moveTo>
                  <a:pt x="0" y="0"/>
                </a:moveTo>
                <a:lnTo>
                  <a:pt x="467395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7" name="object 727"/>
          <p:cNvSpPr/>
          <p:nvPr/>
        </p:nvSpPr>
        <p:spPr>
          <a:xfrm>
            <a:off x="9816832" y="4430599"/>
            <a:ext cx="0" cy="24765"/>
          </a:xfrm>
          <a:custGeom>
            <a:avLst/>
            <a:gdLst/>
            <a:ahLst/>
            <a:cxnLst/>
            <a:rect l="l" t="t" r="r" b="b"/>
            <a:pathLst>
              <a:path h="24764">
                <a:moveTo>
                  <a:pt x="0" y="0"/>
                </a:moveTo>
                <a:lnTo>
                  <a:pt x="0" y="24489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8" name="object 728"/>
          <p:cNvSpPr/>
          <p:nvPr/>
        </p:nvSpPr>
        <p:spPr>
          <a:xfrm>
            <a:off x="9349441" y="4454402"/>
            <a:ext cx="467995" cy="0"/>
          </a:xfrm>
          <a:custGeom>
            <a:avLst/>
            <a:gdLst/>
            <a:ahLst/>
            <a:cxnLst/>
            <a:rect l="l" t="t" r="r" b="b"/>
            <a:pathLst>
              <a:path w="467995">
                <a:moveTo>
                  <a:pt x="0" y="0"/>
                </a:moveTo>
                <a:lnTo>
                  <a:pt x="467395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9" name="object 729"/>
          <p:cNvSpPr/>
          <p:nvPr/>
        </p:nvSpPr>
        <p:spPr>
          <a:xfrm>
            <a:off x="9288081" y="4547806"/>
            <a:ext cx="579120" cy="0"/>
          </a:xfrm>
          <a:custGeom>
            <a:avLst/>
            <a:gdLst/>
            <a:ahLst/>
            <a:cxnLst/>
            <a:rect l="l" t="t" r="r" b="b"/>
            <a:pathLst>
              <a:path w="579120">
                <a:moveTo>
                  <a:pt x="0" y="0"/>
                </a:moveTo>
                <a:lnTo>
                  <a:pt x="579056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0" name="object 730"/>
          <p:cNvSpPr/>
          <p:nvPr/>
        </p:nvSpPr>
        <p:spPr>
          <a:xfrm>
            <a:off x="9288081" y="4547806"/>
            <a:ext cx="579120" cy="0"/>
          </a:xfrm>
          <a:custGeom>
            <a:avLst/>
            <a:gdLst/>
            <a:ahLst/>
            <a:cxnLst/>
            <a:rect l="l" t="t" r="r" b="b"/>
            <a:pathLst>
              <a:path w="579120">
                <a:moveTo>
                  <a:pt x="0" y="0"/>
                </a:moveTo>
                <a:lnTo>
                  <a:pt x="579056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1" name="object 731"/>
          <p:cNvSpPr/>
          <p:nvPr/>
        </p:nvSpPr>
        <p:spPr>
          <a:xfrm>
            <a:off x="9867138" y="4547374"/>
            <a:ext cx="0" cy="10795"/>
          </a:xfrm>
          <a:custGeom>
            <a:avLst/>
            <a:gdLst/>
            <a:ahLst/>
            <a:cxnLst/>
            <a:rect l="l" t="t" r="r" b="b"/>
            <a:pathLst>
              <a:path h="10795">
                <a:moveTo>
                  <a:pt x="0" y="0"/>
                </a:moveTo>
                <a:lnTo>
                  <a:pt x="0" y="10515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2" name="object 732"/>
          <p:cNvSpPr/>
          <p:nvPr/>
        </p:nvSpPr>
        <p:spPr>
          <a:xfrm>
            <a:off x="9838156" y="455742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3" name="object 733"/>
          <p:cNvSpPr/>
          <p:nvPr/>
        </p:nvSpPr>
        <p:spPr>
          <a:xfrm>
            <a:off x="9829837" y="456592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4" name="object 734"/>
          <p:cNvSpPr/>
          <p:nvPr/>
        </p:nvSpPr>
        <p:spPr>
          <a:xfrm>
            <a:off x="9829837" y="4557420"/>
            <a:ext cx="8890" cy="8890"/>
          </a:xfrm>
          <a:custGeom>
            <a:avLst/>
            <a:gdLst/>
            <a:ahLst/>
            <a:cxnLst/>
            <a:rect l="l" t="t" r="r" b="b"/>
            <a:pathLst>
              <a:path w="8890" h="8889">
                <a:moveTo>
                  <a:pt x="8318" y="0"/>
                </a:moveTo>
                <a:lnTo>
                  <a:pt x="0" y="8509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5" name="object 735"/>
          <p:cNvSpPr/>
          <p:nvPr/>
        </p:nvSpPr>
        <p:spPr>
          <a:xfrm>
            <a:off x="9830125" y="456593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6" name="object 736"/>
          <p:cNvSpPr/>
          <p:nvPr/>
        </p:nvSpPr>
        <p:spPr>
          <a:xfrm>
            <a:off x="9326045" y="456593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7" name="object 737"/>
          <p:cNvSpPr/>
          <p:nvPr/>
        </p:nvSpPr>
        <p:spPr>
          <a:xfrm>
            <a:off x="9326045" y="4565937"/>
            <a:ext cx="504190" cy="0"/>
          </a:xfrm>
          <a:custGeom>
            <a:avLst/>
            <a:gdLst/>
            <a:ahLst/>
            <a:cxnLst/>
            <a:rect l="l" t="t" r="r" b="b"/>
            <a:pathLst>
              <a:path w="504190">
                <a:moveTo>
                  <a:pt x="504079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8" name="object 738"/>
          <p:cNvSpPr/>
          <p:nvPr/>
        </p:nvSpPr>
        <p:spPr>
          <a:xfrm>
            <a:off x="9288082" y="4547374"/>
            <a:ext cx="0" cy="10795"/>
          </a:xfrm>
          <a:custGeom>
            <a:avLst/>
            <a:gdLst/>
            <a:ahLst/>
            <a:cxnLst/>
            <a:rect l="l" t="t" r="r" b="b"/>
            <a:pathLst>
              <a:path h="10795">
                <a:moveTo>
                  <a:pt x="0" y="0"/>
                </a:moveTo>
                <a:lnTo>
                  <a:pt x="0" y="10515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9" name="object 739"/>
          <p:cNvSpPr/>
          <p:nvPr/>
        </p:nvSpPr>
        <p:spPr>
          <a:xfrm>
            <a:off x="9317139" y="455745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0" name="object 740"/>
          <p:cNvSpPr/>
          <p:nvPr/>
        </p:nvSpPr>
        <p:spPr>
          <a:xfrm>
            <a:off x="9326943" y="456591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1" name="object 741"/>
          <p:cNvSpPr/>
          <p:nvPr/>
        </p:nvSpPr>
        <p:spPr>
          <a:xfrm>
            <a:off x="9317139" y="4557458"/>
            <a:ext cx="10160" cy="8890"/>
          </a:xfrm>
          <a:custGeom>
            <a:avLst/>
            <a:gdLst/>
            <a:ahLst/>
            <a:cxnLst/>
            <a:rect l="l" t="t" r="r" b="b"/>
            <a:pathLst>
              <a:path w="10159" h="8889">
                <a:moveTo>
                  <a:pt x="0" y="0"/>
                </a:moveTo>
                <a:lnTo>
                  <a:pt x="9804" y="8458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2" name="object 742"/>
          <p:cNvSpPr/>
          <p:nvPr/>
        </p:nvSpPr>
        <p:spPr>
          <a:xfrm>
            <a:off x="9288081" y="4557458"/>
            <a:ext cx="579120" cy="0"/>
          </a:xfrm>
          <a:custGeom>
            <a:avLst/>
            <a:gdLst/>
            <a:ahLst/>
            <a:cxnLst/>
            <a:rect l="l" t="t" r="r" b="b"/>
            <a:pathLst>
              <a:path w="579120">
                <a:moveTo>
                  <a:pt x="0" y="0"/>
                </a:moveTo>
                <a:lnTo>
                  <a:pt x="579056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3" name="object 743"/>
          <p:cNvSpPr/>
          <p:nvPr/>
        </p:nvSpPr>
        <p:spPr>
          <a:xfrm>
            <a:off x="6963378" y="4951945"/>
            <a:ext cx="426084" cy="0"/>
          </a:xfrm>
          <a:custGeom>
            <a:avLst/>
            <a:gdLst/>
            <a:ahLst/>
            <a:cxnLst/>
            <a:rect l="l" t="t" r="r" b="b"/>
            <a:pathLst>
              <a:path w="426084">
                <a:moveTo>
                  <a:pt x="425543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4" name="object 744"/>
          <p:cNvSpPr/>
          <p:nvPr/>
        </p:nvSpPr>
        <p:spPr>
          <a:xfrm>
            <a:off x="6996568" y="4951945"/>
            <a:ext cx="0" cy="45085"/>
          </a:xfrm>
          <a:custGeom>
            <a:avLst/>
            <a:gdLst/>
            <a:ahLst/>
            <a:cxnLst/>
            <a:rect l="l" t="t" r="r" b="b"/>
            <a:pathLst>
              <a:path h="45085">
                <a:moveTo>
                  <a:pt x="0" y="0"/>
                </a:moveTo>
                <a:lnTo>
                  <a:pt x="0" y="4485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5" name="object 745"/>
          <p:cNvSpPr/>
          <p:nvPr/>
        </p:nvSpPr>
        <p:spPr>
          <a:xfrm>
            <a:off x="7355732" y="4951945"/>
            <a:ext cx="0" cy="45085"/>
          </a:xfrm>
          <a:custGeom>
            <a:avLst/>
            <a:gdLst/>
            <a:ahLst/>
            <a:cxnLst/>
            <a:rect l="l" t="t" r="r" b="b"/>
            <a:pathLst>
              <a:path h="45085">
                <a:moveTo>
                  <a:pt x="0" y="0"/>
                </a:moveTo>
                <a:lnTo>
                  <a:pt x="0" y="4485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6" name="object 746"/>
          <p:cNvSpPr/>
          <p:nvPr/>
        </p:nvSpPr>
        <p:spPr>
          <a:xfrm>
            <a:off x="7267042" y="4951945"/>
            <a:ext cx="0" cy="44450"/>
          </a:xfrm>
          <a:custGeom>
            <a:avLst/>
            <a:gdLst/>
            <a:ahLst/>
            <a:cxnLst/>
            <a:rect l="l" t="t" r="r" b="b"/>
            <a:pathLst>
              <a:path h="44450">
                <a:moveTo>
                  <a:pt x="-372" y="22167"/>
                </a:moveTo>
                <a:lnTo>
                  <a:pt x="372" y="22167"/>
                </a:lnTo>
              </a:path>
            </a:pathLst>
          </a:custGeom>
          <a:ln w="4433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7" name="object 747"/>
          <p:cNvSpPr/>
          <p:nvPr/>
        </p:nvSpPr>
        <p:spPr>
          <a:xfrm>
            <a:off x="7096214" y="4951945"/>
            <a:ext cx="0" cy="44450"/>
          </a:xfrm>
          <a:custGeom>
            <a:avLst/>
            <a:gdLst/>
            <a:ahLst/>
            <a:cxnLst/>
            <a:rect l="l" t="t" r="r" b="b"/>
            <a:pathLst>
              <a:path h="44450">
                <a:moveTo>
                  <a:pt x="-372" y="22167"/>
                </a:moveTo>
                <a:lnTo>
                  <a:pt x="372" y="22167"/>
                </a:lnTo>
              </a:path>
            </a:pathLst>
          </a:custGeom>
          <a:ln w="4433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8" name="object 748"/>
          <p:cNvSpPr/>
          <p:nvPr/>
        </p:nvSpPr>
        <p:spPr>
          <a:xfrm>
            <a:off x="6870243" y="4425937"/>
            <a:ext cx="0" cy="15875"/>
          </a:xfrm>
          <a:custGeom>
            <a:avLst/>
            <a:gdLst/>
            <a:ahLst/>
            <a:cxnLst/>
            <a:rect l="l" t="t" r="r" b="b"/>
            <a:pathLst>
              <a:path h="15875">
                <a:moveTo>
                  <a:pt x="0" y="0"/>
                </a:moveTo>
                <a:lnTo>
                  <a:pt x="0" y="15341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9" name="object 749"/>
          <p:cNvSpPr/>
          <p:nvPr/>
        </p:nvSpPr>
        <p:spPr>
          <a:xfrm>
            <a:off x="6870242" y="4426368"/>
            <a:ext cx="579120" cy="0"/>
          </a:xfrm>
          <a:custGeom>
            <a:avLst/>
            <a:gdLst/>
            <a:ahLst/>
            <a:cxnLst/>
            <a:rect l="l" t="t" r="r" b="b"/>
            <a:pathLst>
              <a:path w="579120">
                <a:moveTo>
                  <a:pt x="0" y="0"/>
                </a:moveTo>
                <a:lnTo>
                  <a:pt x="579056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0" name="object 750"/>
          <p:cNvSpPr/>
          <p:nvPr/>
        </p:nvSpPr>
        <p:spPr>
          <a:xfrm>
            <a:off x="7449298" y="4425937"/>
            <a:ext cx="0" cy="15875"/>
          </a:xfrm>
          <a:custGeom>
            <a:avLst/>
            <a:gdLst/>
            <a:ahLst/>
            <a:cxnLst/>
            <a:rect l="l" t="t" r="r" b="b"/>
            <a:pathLst>
              <a:path h="15875">
                <a:moveTo>
                  <a:pt x="0" y="0"/>
                </a:moveTo>
                <a:lnTo>
                  <a:pt x="0" y="15341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1" name="object 751"/>
          <p:cNvSpPr/>
          <p:nvPr/>
        </p:nvSpPr>
        <p:spPr>
          <a:xfrm>
            <a:off x="6870242" y="4440847"/>
            <a:ext cx="579120" cy="0"/>
          </a:xfrm>
          <a:custGeom>
            <a:avLst/>
            <a:gdLst/>
            <a:ahLst/>
            <a:cxnLst/>
            <a:rect l="l" t="t" r="r" b="b"/>
            <a:pathLst>
              <a:path w="579120">
                <a:moveTo>
                  <a:pt x="0" y="0"/>
                </a:moveTo>
                <a:lnTo>
                  <a:pt x="579056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2" name="object 752"/>
          <p:cNvSpPr/>
          <p:nvPr/>
        </p:nvSpPr>
        <p:spPr>
          <a:xfrm>
            <a:off x="6867562" y="4802352"/>
            <a:ext cx="579120" cy="0"/>
          </a:xfrm>
          <a:custGeom>
            <a:avLst/>
            <a:gdLst/>
            <a:ahLst/>
            <a:cxnLst/>
            <a:rect l="l" t="t" r="r" b="b"/>
            <a:pathLst>
              <a:path w="579120">
                <a:moveTo>
                  <a:pt x="0" y="0"/>
                </a:moveTo>
                <a:lnTo>
                  <a:pt x="579056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3" name="object 753"/>
          <p:cNvSpPr/>
          <p:nvPr/>
        </p:nvSpPr>
        <p:spPr>
          <a:xfrm>
            <a:off x="6867562" y="4802352"/>
            <a:ext cx="579120" cy="0"/>
          </a:xfrm>
          <a:custGeom>
            <a:avLst/>
            <a:gdLst/>
            <a:ahLst/>
            <a:cxnLst/>
            <a:rect l="l" t="t" r="r" b="b"/>
            <a:pathLst>
              <a:path w="579120">
                <a:moveTo>
                  <a:pt x="0" y="0"/>
                </a:moveTo>
                <a:lnTo>
                  <a:pt x="579056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4" name="object 754"/>
          <p:cNvSpPr/>
          <p:nvPr/>
        </p:nvSpPr>
        <p:spPr>
          <a:xfrm>
            <a:off x="7446619" y="4801920"/>
            <a:ext cx="0" cy="10795"/>
          </a:xfrm>
          <a:custGeom>
            <a:avLst/>
            <a:gdLst/>
            <a:ahLst/>
            <a:cxnLst/>
            <a:rect l="l" t="t" r="r" b="b"/>
            <a:pathLst>
              <a:path h="10795">
                <a:moveTo>
                  <a:pt x="0" y="0"/>
                </a:moveTo>
                <a:lnTo>
                  <a:pt x="0" y="10515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5" name="object 755"/>
          <p:cNvSpPr/>
          <p:nvPr/>
        </p:nvSpPr>
        <p:spPr>
          <a:xfrm>
            <a:off x="7417663" y="481200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6" name="object 756"/>
          <p:cNvSpPr/>
          <p:nvPr/>
        </p:nvSpPr>
        <p:spPr>
          <a:xfrm>
            <a:off x="7403858" y="482169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7" name="object 757"/>
          <p:cNvSpPr/>
          <p:nvPr/>
        </p:nvSpPr>
        <p:spPr>
          <a:xfrm>
            <a:off x="7403858" y="4812004"/>
            <a:ext cx="13970" cy="10160"/>
          </a:xfrm>
          <a:custGeom>
            <a:avLst/>
            <a:gdLst/>
            <a:ahLst/>
            <a:cxnLst/>
            <a:rect l="l" t="t" r="r" b="b"/>
            <a:pathLst>
              <a:path w="13970" h="10160">
                <a:moveTo>
                  <a:pt x="13804" y="0"/>
                </a:moveTo>
                <a:lnTo>
                  <a:pt x="0" y="969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8" name="object 758"/>
          <p:cNvSpPr/>
          <p:nvPr/>
        </p:nvSpPr>
        <p:spPr>
          <a:xfrm>
            <a:off x="7403858" y="4812004"/>
            <a:ext cx="13970" cy="10160"/>
          </a:xfrm>
          <a:custGeom>
            <a:avLst/>
            <a:gdLst/>
            <a:ahLst/>
            <a:cxnLst/>
            <a:rect l="l" t="t" r="r" b="b"/>
            <a:pathLst>
              <a:path w="13970" h="10160">
                <a:moveTo>
                  <a:pt x="13804" y="0"/>
                </a:moveTo>
                <a:lnTo>
                  <a:pt x="0" y="9690"/>
                </a:lnTo>
                <a:lnTo>
                  <a:pt x="0" y="969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9" name="object 759"/>
          <p:cNvSpPr/>
          <p:nvPr/>
        </p:nvSpPr>
        <p:spPr>
          <a:xfrm>
            <a:off x="6910323" y="482169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0" name="object 760"/>
          <p:cNvSpPr/>
          <p:nvPr/>
        </p:nvSpPr>
        <p:spPr>
          <a:xfrm>
            <a:off x="6910323" y="4821694"/>
            <a:ext cx="494030" cy="0"/>
          </a:xfrm>
          <a:custGeom>
            <a:avLst/>
            <a:gdLst/>
            <a:ahLst/>
            <a:cxnLst/>
            <a:rect l="l" t="t" r="r" b="b"/>
            <a:pathLst>
              <a:path w="494029">
                <a:moveTo>
                  <a:pt x="493534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1" name="object 761"/>
          <p:cNvSpPr/>
          <p:nvPr/>
        </p:nvSpPr>
        <p:spPr>
          <a:xfrm>
            <a:off x="6867563" y="4801920"/>
            <a:ext cx="0" cy="10795"/>
          </a:xfrm>
          <a:custGeom>
            <a:avLst/>
            <a:gdLst/>
            <a:ahLst/>
            <a:cxnLst/>
            <a:rect l="l" t="t" r="r" b="b"/>
            <a:pathLst>
              <a:path h="10795">
                <a:moveTo>
                  <a:pt x="0" y="0"/>
                </a:moveTo>
                <a:lnTo>
                  <a:pt x="0" y="10515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2" name="object 762"/>
          <p:cNvSpPr/>
          <p:nvPr/>
        </p:nvSpPr>
        <p:spPr>
          <a:xfrm>
            <a:off x="6896519" y="481200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3" name="object 763"/>
          <p:cNvSpPr/>
          <p:nvPr/>
        </p:nvSpPr>
        <p:spPr>
          <a:xfrm>
            <a:off x="6910323" y="482169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4" name="object 764"/>
          <p:cNvSpPr/>
          <p:nvPr/>
        </p:nvSpPr>
        <p:spPr>
          <a:xfrm>
            <a:off x="6896519" y="4812004"/>
            <a:ext cx="13970" cy="10160"/>
          </a:xfrm>
          <a:custGeom>
            <a:avLst/>
            <a:gdLst/>
            <a:ahLst/>
            <a:cxnLst/>
            <a:rect l="l" t="t" r="r" b="b"/>
            <a:pathLst>
              <a:path w="13970" h="10160">
                <a:moveTo>
                  <a:pt x="0" y="0"/>
                </a:moveTo>
                <a:lnTo>
                  <a:pt x="13804" y="969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5" name="object 765"/>
          <p:cNvSpPr/>
          <p:nvPr/>
        </p:nvSpPr>
        <p:spPr>
          <a:xfrm>
            <a:off x="6867562" y="4812004"/>
            <a:ext cx="579120" cy="0"/>
          </a:xfrm>
          <a:custGeom>
            <a:avLst/>
            <a:gdLst/>
            <a:ahLst/>
            <a:cxnLst/>
            <a:rect l="l" t="t" r="r" b="b"/>
            <a:pathLst>
              <a:path w="579120">
                <a:moveTo>
                  <a:pt x="0" y="0"/>
                </a:moveTo>
                <a:lnTo>
                  <a:pt x="579056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6" name="object 766"/>
          <p:cNvSpPr/>
          <p:nvPr/>
        </p:nvSpPr>
        <p:spPr>
          <a:xfrm>
            <a:off x="6963378" y="4933434"/>
            <a:ext cx="0" cy="19685"/>
          </a:xfrm>
          <a:custGeom>
            <a:avLst/>
            <a:gdLst/>
            <a:ahLst/>
            <a:cxnLst/>
            <a:rect l="l" t="t" r="r" b="b"/>
            <a:pathLst>
              <a:path h="19685">
                <a:moveTo>
                  <a:pt x="0" y="0"/>
                </a:moveTo>
                <a:lnTo>
                  <a:pt x="0" y="19556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7" name="object 767"/>
          <p:cNvSpPr/>
          <p:nvPr/>
        </p:nvSpPr>
        <p:spPr>
          <a:xfrm>
            <a:off x="6963378" y="493343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8" name="object 768"/>
          <p:cNvSpPr/>
          <p:nvPr/>
        </p:nvSpPr>
        <p:spPr>
          <a:xfrm>
            <a:off x="6963389" y="4940455"/>
            <a:ext cx="426084" cy="0"/>
          </a:xfrm>
          <a:custGeom>
            <a:avLst/>
            <a:gdLst/>
            <a:ahLst/>
            <a:cxnLst/>
            <a:rect l="l" t="t" r="r" b="b"/>
            <a:pathLst>
              <a:path w="426084">
                <a:moveTo>
                  <a:pt x="0" y="0"/>
                </a:moveTo>
                <a:lnTo>
                  <a:pt x="425532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9" name="object 769"/>
          <p:cNvSpPr/>
          <p:nvPr/>
        </p:nvSpPr>
        <p:spPr>
          <a:xfrm>
            <a:off x="6963389" y="4940455"/>
            <a:ext cx="426084" cy="0"/>
          </a:xfrm>
          <a:custGeom>
            <a:avLst/>
            <a:gdLst/>
            <a:ahLst/>
            <a:cxnLst/>
            <a:rect l="l" t="t" r="r" b="b"/>
            <a:pathLst>
              <a:path w="426084">
                <a:moveTo>
                  <a:pt x="0" y="0"/>
                </a:moveTo>
                <a:lnTo>
                  <a:pt x="425532" y="0"/>
                </a:lnTo>
                <a:lnTo>
                  <a:pt x="425532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0" name="object 770"/>
          <p:cNvSpPr/>
          <p:nvPr/>
        </p:nvSpPr>
        <p:spPr>
          <a:xfrm>
            <a:off x="7388920" y="4939939"/>
            <a:ext cx="0" cy="12700"/>
          </a:xfrm>
          <a:custGeom>
            <a:avLst/>
            <a:gdLst/>
            <a:ahLst/>
            <a:cxnLst/>
            <a:rect l="l" t="t" r="r" b="b"/>
            <a:pathLst>
              <a:path h="12700">
                <a:moveTo>
                  <a:pt x="0" y="0"/>
                </a:moveTo>
                <a:lnTo>
                  <a:pt x="0" y="12507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1" name="object 771"/>
          <p:cNvSpPr/>
          <p:nvPr/>
        </p:nvSpPr>
        <p:spPr>
          <a:xfrm>
            <a:off x="6996579" y="4996281"/>
            <a:ext cx="359410" cy="0"/>
          </a:xfrm>
          <a:custGeom>
            <a:avLst/>
            <a:gdLst/>
            <a:ahLst/>
            <a:cxnLst/>
            <a:rect l="l" t="t" r="r" b="b"/>
            <a:pathLst>
              <a:path w="359409">
                <a:moveTo>
                  <a:pt x="359163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2" name="object 772"/>
          <p:cNvSpPr/>
          <p:nvPr/>
        </p:nvSpPr>
        <p:spPr>
          <a:xfrm>
            <a:off x="9526346" y="4453991"/>
            <a:ext cx="53975" cy="8890"/>
          </a:xfrm>
          <a:custGeom>
            <a:avLst/>
            <a:gdLst/>
            <a:ahLst/>
            <a:cxnLst/>
            <a:rect l="l" t="t" r="r" b="b"/>
            <a:pathLst>
              <a:path w="53975" h="8889">
                <a:moveTo>
                  <a:pt x="0" y="8331"/>
                </a:moveTo>
                <a:lnTo>
                  <a:pt x="53378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3" name="object 773"/>
          <p:cNvSpPr/>
          <p:nvPr/>
        </p:nvSpPr>
        <p:spPr>
          <a:xfrm>
            <a:off x="9526346" y="4182059"/>
            <a:ext cx="102870" cy="16510"/>
          </a:xfrm>
          <a:custGeom>
            <a:avLst/>
            <a:gdLst/>
            <a:ahLst/>
            <a:cxnLst/>
            <a:rect l="l" t="t" r="r" b="b"/>
            <a:pathLst>
              <a:path w="102870" h="16510">
                <a:moveTo>
                  <a:pt x="0" y="16001"/>
                </a:moveTo>
                <a:lnTo>
                  <a:pt x="102539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4" name="object 774"/>
          <p:cNvSpPr/>
          <p:nvPr/>
        </p:nvSpPr>
        <p:spPr>
          <a:xfrm>
            <a:off x="9526346" y="4461040"/>
            <a:ext cx="102235" cy="16510"/>
          </a:xfrm>
          <a:custGeom>
            <a:avLst/>
            <a:gdLst/>
            <a:ahLst/>
            <a:cxnLst/>
            <a:rect l="l" t="t" r="r" b="b"/>
            <a:pathLst>
              <a:path w="102234" h="16510">
                <a:moveTo>
                  <a:pt x="0" y="15925"/>
                </a:moveTo>
                <a:lnTo>
                  <a:pt x="102057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5" name="object 775"/>
          <p:cNvSpPr/>
          <p:nvPr/>
        </p:nvSpPr>
        <p:spPr>
          <a:xfrm>
            <a:off x="9526346" y="4196702"/>
            <a:ext cx="102870" cy="16510"/>
          </a:xfrm>
          <a:custGeom>
            <a:avLst/>
            <a:gdLst/>
            <a:ahLst/>
            <a:cxnLst/>
            <a:rect l="l" t="t" r="r" b="b"/>
            <a:pathLst>
              <a:path w="102870" h="16510">
                <a:moveTo>
                  <a:pt x="0" y="16001"/>
                </a:moveTo>
                <a:lnTo>
                  <a:pt x="102539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6" name="object 776"/>
          <p:cNvSpPr/>
          <p:nvPr/>
        </p:nvSpPr>
        <p:spPr>
          <a:xfrm>
            <a:off x="9526346" y="4231627"/>
            <a:ext cx="102870" cy="16510"/>
          </a:xfrm>
          <a:custGeom>
            <a:avLst/>
            <a:gdLst/>
            <a:ahLst/>
            <a:cxnLst/>
            <a:rect l="l" t="t" r="r" b="b"/>
            <a:pathLst>
              <a:path w="102870" h="16510">
                <a:moveTo>
                  <a:pt x="0" y="16001"/>
                </a:moveTo>
                <a:lnTo>
                  <a:pt x="102539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7" name="object 777"/>
          <p:cNvSpPr/>
          <p:nvPr/>
        </p:nvSpPr>
        <p:spPr>
          <a:xfrm>
            <a:off x="9526346" y="4280458"/>
            <a:ext cx="102870" cy="16510"/>
          </a:xfrm>
          <a:custGeom>
            <a:avLst/>
            <a:gdLst/>
            <a:ahLst/>
            <a:cxnLst/>
            <a:rect l="l" t="t" r="r" b="b"/>
            <a:pathLst>
              <a:path w="102870" h="16510">
                <a:moveTo>
                  <a:pt x="0" y="16001"/>
                </a:moveTo>
                <a:lnTo>
                  <a:pt x="102539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8" name="object 778"/>
          <p:cNvSpPr/>
          <p:nvPr/>
        </p:nvSpPr>
        <p:spPr>
          <a:xfrm>
            <a:off x="9526346" y="4246346"/>
            <a:ext cx="102235" cy="16510"/>
          </a:xfrm>
          <a:custGeom>
            <a:avLst/>
            <a:gdLst/>
            <a:ahLst/>
            <a:cxnLst/>
            <a:rect l="l" t="t" r="r" b="b"/>
            <a:pathLst>
              <a:path w="102234" h="16510">
                <a:moveTo>
                  <a:pt x="0" y="15925"/>
                </a:moveTo>
                <a:lnTo>
                  <a:pt x="102057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9" name="object 779"/>
          <p:cNvSpPr/>
          <p:nvPr/>
        </p:nvSpPr>
        <p:spPr>
          <a:xfrm>
            <a:off x="9526346" y="4329036"/>
            <a:ext cx="102870" cy="16510"/>
          </a:xfrm>
          <a:custGeom>
            <a:avLst/>
            <a:gdLst/>
            <a:ahLst/>
            <a:cxnLst/>
            <a:rect l="l" t="t" r="r" b="b"/>
            <a:pathLst>
              <a:path w="102870" h="16510">
                <a:moveTo>
                  <a:pt x="0" y="16001"/>
                </a:moveTo>
                <a:lnTo>
                  <a:pt x="102539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0" name="object 780"/>
          <p:cNvSpPr/>
          <p:nvPr/>
        </p:nvSpPr>
        <p:spPr>
          <a:xfrm>
            <a:off x="9526346" y="4295711"/>
            <a:ext cx="102235" cy="16510"/>
          </a:xfrm>
          <a:custGeom>
            <a:avLst/>
            <a:gdLst/>
            <a:ahLst/>
            <a:cxnLst/>
            <a:rect l="l" t="t" r="r" b="b"/>
            <a:pathLst>
              <a:path w="102234" h="16510">
                <a:moveTo>
                  <a:pt x="0" y="15938"/>
                </a:moveTo>
                <a:lnTo>
                  <a:pt x="102057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1" name="object 781"/>
          <p:cNvSpPr/>
          <p:nvPr/>
        </p:nvSpPr>
        <p:spPr>
          <a:xfrm>
            <a:off x="9526346" y="4343679"/>
            <a:ext cx="102870" cy="15875"/>
          </a:xfrm>
          <a:custGeom>
            <a:avLst/>
            <a:gdLst/>
            <a:ahLst/>
            <a:cxnLst/>
            <a:rect l="l" t="t" r="r" b="b"/>
            <a:pathLst>
              <a:path w="102870" h="15875">
                <a:moveTo>
                  <a:pt x="0" y="15290"/>
                </a:moveTo>
                <a:lnTo>
                  <a:pt x="102539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2" name="object 782"/>
          <p:cNvSpPr/>
          <p:nvPr/>
        </p:nvSpPr>
        <p:spPr>
          <a:xfrm>
            <a:off x="9526346" y="4497057"/>
            <a:ext cx="102870" cy="16510"/>
          </a:xfrm>
          <a:custGeom>
            <a:avLst/>
            <a:gdLst/>
            <a:ahLst/>
            <a:cxnLst/>
            <a:rect l="l" t="t" r="r" b="b"/>
            <a:pathLst>
              <a:path w="102870" h="16510">
                <a:moveTo>
                  <a:pt x="0" y="16002"/>
                </a:moveTo>
                <a:lnTo>
                  <a:pt x="102539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3" name="object 783"/>
          <p:cNvSpPr/>
          <p:nvPr/>
        </p:nvSpPr>
        <p:spPr>
          <a:xfrm>
            <a:off x="9526346" y="4511776"/>
            <a:ext cx="102235" cy="16510"/>
          </a:xfrm>
          <a:custGeom>
            <a:avLst/>
            <a:gdLst/>
            <a:ahLst/>
            <a:cxnLst/>
            <a:rect l="l" t="t" r="r" b="b"/>
            <a:pathLst>
              <a:path w="102234" h="16510">
                <a:moveTo>
                  <a:pt x="0" y="15938"/>
                </a:moveTo>
                <a:lnTo>
                  <a:pt x="102057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4" name="object 784"/>
          <p:cNvSpPr/>
          <p:nvPr/>
        </p:nvSpPr>
        <p:spPr>
          <a:xfrm>
            <a:off x="9628861" y="4176547"/>
            <a:ext cx="0" cy="255270"/>
          </a:xfrm>
          <a:custGeom>
            <a:avLst/>
            <a:gdLst/>
            <a:ahLst/>
            <a:cxnLst/>
            <a:rect l="l" t="t" r="r" b="b"/>
            <a:pathLst>
              <a:path h="255270">
                <a:moveTo>
                  <a:pt x="0" y="0"/>
                </a:moveTo>
                <a:lnTo>
                  <a:pt x="0" y="255066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5" name="object 785"/>
          <p:cNvSpPr/>
          <p:nvPr/>
        </p:nvSpPr>
        <p:spPr>
          <a:xfrm>
            <a:off x="9526343" y="4176548"/>
            <a:ext cx="0" cy="255270"/>
          </a:xfrm>
          <a:custGeom>
            <a:avLst/>
            <a:gdLst/>
            <a:ahLst/>
            <a:cxnLst/>
            <a:rect l="l" t="t" r="r" b="b"/>
            <a:pathLst>
              <a:path h="255270">
                <a:moveTo>
                  <a:pt x="0" y="0"/>
                </a:moveTo>
                <a:lnTo>
                  <a:pt x="0" y="255066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6" name="object 786"/>
          <p:cNvSpPr/>
          <p:nvPr/>
        </p:nvSpPr>
        <p:spPr>
          <a:xfrm>
            <a:off x="9526346" y="4832350"/>
            <a:ext cx="102870" cy="16510"/>
          </a:xfrm>
          <a:custGeom>
            <a:avLst/>
            <a:gdLst/>
            <a:ahLst/>
            <a:cxnLst/>
            <a:rect l="l" t="t" r="r" b="b"/>
            <a:pathLst>
              <a:path w="102870" h="16510">
                <a:moveTo>
                  <a:pt x="0" y="16001"/>
                </a:moveTo>
                <a:lnTo>
                  <a:pt x="102539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7" name="object 787"/>
          <p:cNvSpPr/>
          <p:nvPr/>
        </p:nvSpPr>
        <p:spPr>
          <a:xfrm>
            <a:off x="9526346" y="4847069"/>
            <a:ext cx="102235" cy="16510"/>
          </a:xfrm>
          <a:custGeom>
            <a:avLst/>
            <a:gdLst/>
            <a:ahLst/>
            <a:cxnLst/>
            <a:rect l="l" t="t" r="r" b="b"/>
            <a:pathLst>
              <a:path w="102234" h="16510">
                <a:moveTo>
                  <a:pt x="0" y="15938"/>
                </a:moveTo>
                <a:lnTo>
                  <a:pt x="102057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8" name="object 788"/>
          <p:cNvSpPr/>
          <p:nvPr/>
        </p:nvSpPr>
        <p:spPr>
          <a:xfrm>
            <a:off x="9526346" y="4617656"/>
            <a:ext cx="102870" cy="16510"/>
          </a:xfrm>
          <a:custGeom>
            <a:avLst/>
            <a:gdLst/>
            <a:ahLst/>
            <a:cxnLst/>
            <a:rect l="l" t="t" r="r" b="b"/>
            <a:pathLst>
              <a:path w="102870" h="16510">
                <a:moveTo>
                  <a:pt x="0" y="16001"/>
                </a:moveTo>
                <a:lnTo>
                  <a:pt x="102539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9" name="object 789"/>
          <p:cNvSpPr/>
          <p:nvPr/>
        </p:nvSpPr>
        <p:spPr>
          <a:xfrm>
            <a:off x="9526346" y="4666488"/>
            <a:ext cx="102870" cy="16510"/>
          </a:xfrm>
          <a:custGeom>
            <a:avLst/>
            <a:gdLst/>
            <a:ahLst/>
            <a:cxnLst/>
            <a:rect l="l" t="t" r="r" b="b"/>
            <a:pathLst>
              <a:path w="102870" h="16510">
                <a:moveTo>
                  <a:pt x="0" y="16002"/>
                </a:moveTo>
                <a:lnTo>
                  <a:pt x="102539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0" name="object 790"/>
          <p:cNvSpPr/>
          <p:nvPr/>
        </p:nvSpPr>
        <p:spPr>
          <a:xfrm>
            <a:off x="9526346" y="4632375"/>
            <a:ext cx="102235" cy="16510"/>
          </a:xfrm>
          <a:custGeom>
            <a:avLst/>
            <a:gdLst/>
            <a:ahLst/>
            <a:cxnLst/>
            <a:rect l="l" t="t" r="r" b="b"/>
            <a:pathLst>
              <a:path w="102234" h="16510">
                <a:moveTo>
                  <a:pt x="0" y="15925"/>
                </a:moveTo>
                <a:lnTo>
                  <a:pt x="102057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1" name="object 791"/>
          <p:cNvSpPr/>
          <p:nvPr/>
        </p:nvSpPr>
        <p:spPr>
          <a:xfrm>
            <a:off x="9620580" y="468243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2" name="object 792"/>
          <p:cNvSpPr/>
          <p:nvPr/>
        </p:nvSpPr>
        <p:spPr>
          <a:xfrm>
            <a:off x="9620580" y="4681143"/>
            <a:ext cx="8890" cy="1905"/>
          </a:xfrm>
          <a:custGeom>
            <a:avLst/>
            <a:gdLst/>
            <a:ahLst/>
            <a:cxnLst/>
            <a:rect l="l" t="t" r="r" b="b"/>
            <a:pathLst>
              <a:path w="8890" h="1904">
                <a:moveTo>
                  <a:pt x="0" y="1295"/>
                </a:moveTo>
                <a:lnTo>
                  <a:pt x="8305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3" name="object 793"/>
          <p:cNvSpPr/>
          <p:nvPr/>
        </p:nvSpPr>
        <p:spPr>
          <a:xfrm>
            <a:off x="9526346" y="4767275"/>
            <a:ext cx="102870" cy="16510"/>
          </a:xfrm>
          <a:custGeom>
            <a:avLst/>
            <a:gdLst/>
            <a:ahLst/>
            <a:cxnLst/>
            <a:rect l="l" t="t" r="r" b="b"/>
            <a:pathLst>
              <a:path w="102870" h="16510">
                <a:moveTo>
                  <a:pt x="0" y="16001"/>
                </a:moveTo>
                <a:lnTo>
                  <a:pt x="102539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4" name="object 794"/>
          <p:cNvSpPr/>
          <p:nvPr/>
        </p:nvSpPr>
        <p:spPr>
          <a:xfrm>
            <a:off x="9526346" y="4781918"/>
            <a:ext cx="102870" cy="16510"/>
          </a:xfrm>
          <a:custGeom>
            <a:avLst/>
            <a:gdLst/>
            <a:ahLst/>
            <a:cxnLst/>
            <a:rect l="l" t="t" r="r" b="b"/>
            <a:pathLst>
              <a:path w="102870" h="16510">
                <a:moveTo>
                  <a:pt x="0" y="16001"/>
                </a:moveTo>
                <a:lnTo>
                  <a:pt x="102539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5" name="object 795"/>
          <p:cNvSpPr/>
          <p:nvPr/>
        </p:nvSpPr>
        <p:spPr>
          <a:xfrm>
            <a:off x="9526346" y="4883099"/>
            <a:ext cx="102870" cy="16510"/>
          </a:xfrm>
          <a:custGeom>
            <a:avLst/>
            <a:gdLst/>
            <a:ahLst/>
            <a:cxnLst/>
            <a:rect l="l" t="t" r="r" b="b"/>
            <a:pathLst>
              <a:path w="102870" h="16510">
                <a:moveTo>
                  <a:pt x="0" y="16001"/>
                </a:moveTo>
                <a:lnTo>
                  <a:pt x="102539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6" name="object 796"/>
          <p:cNvSpPr/>
          <p:nvPr/>
        </p:nvSpPr>
        <p:spPr>
          <a:xfrm>
            <a:off x="9628864" y="4565478"/>
            <a:ext cx="0" cy="117475"/>
          </a:xfrm>
          <a:custGeom>
            <a:avLst/>
            <a:gdLst/>
            <a:ahLst/>
            <a:cxnLst/>
            <a:rect l="l" t="t" r="r" b="b"/>
            <a:pathLst>
              <a:path h="117475">
                <a:moveTo>
                  <a:pt x="0" y="0"/>
                </a:moveTo>
                <a:lnTo>
                  <a:pt x="0" y="117423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7" name="object 797"/>
          <p:cNvSpPr/>
          <p:nvPr/>
        </p:nvSpPr>
        <p:spPr>
          <a:xfrm>
            <a:off x="9526339" y="4565388"/>
            <a:ext cx="0" cy="120650"/>
          </a:xfrm>
          <a:custGeom>
            <a:avLst/>
            <a:gdLst/>
            <a:ahLst/>
            <a:cxnLst/>
            <a:rect l="l" t="t" r="r" b="b"/>
            <a:pathLst>
              <a:path h="120650">
                <a:moveTo>
                  <a:pt x="0" y="0"/>
                </a:moveTo>
                <a:lnTo>
                  <a:pt x="0" y="120255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8" name="object 798"/>
          <p:cNvSpPr/>
          <p:nvPr/>
        </p:nvSpPr>
        <p:spPr>
          <a:xfrm>
            <a:off x="9628860" y="4453636"/>
            <a:ext cx="0" cy="94615"/>
          </a:xfrm>
          <a:custGeom>
            <a:avLst/>
            <a:gdLst/>
            <a:ahLst/>
            <a:cxnLst/>
            <a:rect l="l" t="t" r="r" b="b"/>
            <a:pathLst>
              <a:path h="94614">
                <a:moveTo>
                  <a:pt x="0" y="0"/>
                </a:moveTo>
                <a:lnTo>
                  <a:pt x="0" y="9417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9" name="object 799"/>
          <p:cNvSpPr/>
          <p:nvPr/>
        </p:nvSpPr>
        <p:spPr>
          <a:xfrm>
            <a:off x="9526345" y="4454181"/>
            <a:ext cx="0" cy="93980"/>
          </a:xfrm>
          <a:custGeom>
            <a:avLst/>
            <a:gdLst/>
            <a:ahLst/>
            <a:cxnLst/>
            <a:rect l="l" t="t" r="r" b="b"/>
            <a:pathLst>
              <a:path h="93979">
                <a:moveTo>
                  <a:pt x="0" y="0"/>
                </a:moveTo>
                <a:lnTo>
                  <a:pt x="0" y="93624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0" name="object 800"/>
          <p:cNvSpPr/>
          <p:nvPr/>
        </p:nvSpPr>
        <p:spPr>
          <a:xfrm>
            <a:off x="9628861" y="4756531"/>
            <a:ext cx="0" cy="161925"/>
          </a:xfrm>
          <a:custGeom>
            <a:avLst/>
            <a:gdLst/>
            <a:ahLst/>
            <a:cxnLst/>
            <a:rect l="l" t="t" r="r" b="b"/>
            <a:pathLst>
              <a:path h="161925">
                <a:moveTo>
                  <a:pt x="0" y="0"/>
                </a:moveTo>
                <a:lnTo>
                  <a:pt x="0" y="161581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1" name="object 801"/>
          <p:cNvSpPr/>
          <p:nvPr/>
        </p:nvSpPr>
        <p:spPr>
          <a:xfrm>
            <a:off x="9526344" y="4756531"/>
            <a:ext cx="0" cy="187960"/>
          </a:xfrm>
          <a:custGeom>
            <a:avLst/>
            <a:gdLst/>
            <a:ahLst/>
            <a:cxnLst/>
            <a:rect l="l" t="t" r="r" b="b"/>
            <a:pathLst>
              <a:path h="187960">
                <a:moveTo>
                  <a:pt x="0" y="0"/>
                </a:moveTo>
                <a:lnTo>
                  <a:pt x="0" y="187921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2" name="object 802"/>
          <p:cNvSpPr/>
          <p:nvPr/>
        </p:nvSpPr>
        <p:spPr>
          <a:xfrm>
            <a:off x="9526346" y="4381246"/>
            <a:ext cx="102870" cy="16510"/>
          </a:xfrm>
          <a:custGeom>
            <a:avLst/>
            <a:gdLst/>
            <a:ahLst/>
            <a:cxnLst/>
            <a:rect l="l" t="t" r="r" b="b"/>
            <a:pathLst>
              <a:path w="102870" h="16510">
                <a:moveTo>
                  <a:pt x="0" y="16001"/>
                </a:moveTo>
                <a:lnTo>
                  <a:pt x="102539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3" name="object 803"/>
          <p:cNvSpPr/>
          <p:nvPr/>
        </p:nvSpPr>
        <p:spPr>
          <a:xfrm>
            <a:off x="9526346" y="4395901"/>
            <a:ext cx="102870" cy="15875"/>
          </a:xfrm>
          <a:custGeom>
            <a:avLst/>
            <a:gdLst/>
            <a:ahLst/>
            <a:cxnLst/>
            <a:rect l="l" t="t" r="r" b="b"/>
            <a:pathLst>
              <a:path w="102870" h="15875">
                <a:moveTo>
                  <a:pt x="0" y="15290"/>
                </a:moveTo>
                <a:lnTo>
                  <a:pt x="102539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4" name="object 804"/>
          <p:cNvSpPr/>
          <p:nvPr/>
        </p:nvSpPr>
        <p:spPr>
          <a:xfrm>
            <a:off x="9585502" y="456664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5" name="object 805"/>
          <p:cNvSpPr/>
          <p:nvPr/>
        </p:nvSpPr>
        <p:spPr>
          <a:xfrm>
            <a:off x="9526346" y="4566640"/>
            <a:ext cx="59690" cy="9525"/>
          </a:xfrm>
          <a:custGeom>
            <a:avLst/>
            <a:gdLst/>
            <a:ahLst/>
            <a:cxnLst/>
            <a:rect l="l" t="t" r="r" b="b"/>
            <a:pathLst>
              <a:path w="59690" h="9525">
                <a:moveTo>
                  <a:pt x="0" y="9321"/>
                </a:moveTo>
                <a:lnTo>
                  <a:pt x="59156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6" name="object 806"/>
          <p:cNvSpPr/>
          <p:nvPr/>
        </p:nvSpPr>
        <p:spPr>
          <a:xfrm>
            <a:off x="9526346" y="4574692"/>
            <a:ext cx="102235" cy="16510"/>
          </a:xfrm>
          <a:custGeom>
            <a:avLst/>
            <a:gdLst/>
            <a:ahLst/>
            <a:cxnLst/>
            <a:rect l="l" t="t" r="r" b="b"/>
            <a:pathLst>
              <a:path w="102234" h="16510">
                <a:moveTo>
                  <a:pt x="0" y="15925"/>
                </a:moveTo>
                <a:lnTo>
                  <a:pt x="102057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7" name="object 807"/>
          <p:cNvSpPr/>
          <p:nvPr/>
        </p:nvSpPr>
        <p:spPr>
          <a:xfrm>
            <a:off x="9526346" y="4897844"/>
            <a:ext cx="102235" cy="16510"/>
          </a:xfrm>
          <a:custGeom>
            <a:avLst/>
            <a:gdLst/>
            <a:ahLst/>
            <a:cxnLst/>
            <a:rect l="l" t="t" r="r" b="b"/>
            <a:pathLst>
              <a:path w="102234" h="16510">
                <a:moveTo>
                  <a:pt x="0" y="15938"/>
                </a:moveTo>
                <a:lnTo>
                  <a:pt x="102057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8" name="object 808"/>
          <p:cNvSpPr/>
          <p:nvPr/>
        </p:nvSpPr>
        <p:spPr>
          <a:xfrm>
            <a:off x="2970536" y="704714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9" name="object 809"/>
          <p:cNvSpPr/>
          <p:nvPr/>
        </p:nvSpPr>
        <p:spPr>
          <a:xfrm>
            <a:off x="5074635" y="704714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0" name="object 810"/>
          <p:cNvSpPr/>
          <p:nvPr/>
        </p:nvSpPr>
        <p:spPr>
          <a:xfrm>
            <a:off x="2970536" y="7047146"/>
            <a:ext cx="2104390" cy="0"/>
          </a:xfrm>
          <a:custGeom>
            <a:avLst/>
            <a:gdLst/>
            <a:ahLst/>
            <a:cxnLst/>
            <a:rect l="l" t="t" r="r" b="b"/>
            <a:pathLst>
              <a:path w="2104390">
                <a:moveTo>
                  <a:pt x="0" y="0"/>
                </a:moveTo>
                <a:lnTo>
                  <a:pt x="2104099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1" name="object 811"/>
          <p:cNvSpPr/>
          <p:nvPr/>
        </p:nvSpPr>
        <p:spPr>
          <a:xfrm>
            <a:off x="2698367" y="6648294"/>
            <a:ext cx="0" cy="251460"/>
          </a:xfrm>
          <a:custGeom>
            <a:avLst/>
            <a:gdLst/>
            <a:ahLst/>
            <a:cxnLst/>
            <a:rect l="l" t="t" r="r" b="b"/>
            <a:pathLst>
              <a:path h="251459">
                <a:moveTo>
                  <a:pt x="0" y="0"/>
                </a:moveTo>
                <a:lnTo>
                  <a:pt x="0" y="251003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2" name="object 812"/>
          <p:cNvSpPr/>
          <p:nvPr/>
        </p:nvSpPr>
        <p:spPr>
          <a:xfrm>
            <a:off x="2968808" y="6504025"/>
            <a:ext cx="0" cy="546735"/>
          </a:xfrm>
          <a:custGeom>
            <a:avLst/>
            <a:gdLst/>
            <a:ahLst/>
            <a:cxnLst/>
            <a:rect l="l" t="t" r="r" b="b"/>
            <a:pathLst>
              <a:path h="546734">
                <a:moveTo>
                  <a:pt x="0" y="0"/>
                </a:moveTo>
                <a:lnTo>
                  <a:pt x="0" y="546303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3" name="object 813"/>
          <p:cNvSpPr/>
          <p:nvPr/>
        </p:nvSpPr>
        <p:spPr>
          <a:xfrm>
            <a:off x="3238873" y="6359719"/>
            <a:ext cx="0" cy="381635"/>
          </a:xfrm>
          <a:custGeom>
            <a:avLst/>
            <a:gdLst/>
            <a:ahLst/>
            <a:cxnLst/>
            <a:rect l="l" t="t" r="r" b="b"/>
            <a:pathLst>
              <a:path h="381634">
                <a:moveTo>
                  <a:pt x="0" y="0"/>
                </a:moveTo>
                <a:lnTo>
                  <a:pt x="0" y="381153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4" name="object 814"/>
          <p:cNvSpPr/>
          <p:nvPr/>
        </p:nvSpPr>
        <p:spPr>
          <a:xfrm>
            <a:off x="5072846" y="6624618"/>
            <a:ext cx="0" cy="421640"/>
          </a:xfrm>
          <a:custGeom>
            <a:avLst/>
            <a:gdLst/>
            <a:ahLst/>
            <a:cxnLst/>
            <a:rect l="l" t="t" r="r" b="b"/>
            <a:pathLst>
              <a:path h="421640">
                <a:moveTo>
                  <a:pt x="0" y="0"/>
                </a:moveTo>
                <a:lnTo>
                  <a:pt x="0" y="421045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5" name="object 815"/>
          <p:cNvSpPr/>
          <p:nvPr/>
        </p:nvSpPr>
        <p:spPr>
          <a:xfrm>
            <a:off x="7163536" y="651300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6" name="object 816"/>
          <p:cNvSpPr/>
          <p:nvPr/>
        </p:nvSpPr>
        <p:spPr>
          <a:xfrm>
            <a:off x="7163536" y="6513004"/>
            <a:ext cx="0" cy="319405"/>
          </a:xfrm>
          <a:custGeom>
            <a:avLst/>
            <a:gdLst/>
            <a:ahLst/>
            <a:cxnLst/>
            <a:rect l="l" t="t" r="r" b="b"/>
            <a:pathLst>
              <a:path h="319404">
                <a:moveTo>
                  <a:pt x="0" y="0"/>
                </a:moveTo>
                <a:lnTo>
                  <a:pt x="0" y="318842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7" name="object 817"/>
          <p:cNvSpPr/>
          <p:nvPr/>
        </p:nvSpPr>
        <p:spPr>
          <a:xfrm>
            <a:off x="9577546" y="635566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8" name="object 818"/>
          <p:cNvSpPr/>
          <p:nvPr/>
        </p:nvSpPr>
        <p:spPr>
          <a:xfrm>
            <a:off x="9577546" y="703596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9" name="object 819"/>
          <p:cNvSpPr/>
          <p:nvPr/>
        </p:nvSpPr>
        <p:spPr>
          <a:xfrm>
            <a:off x="9577546" y="6355666"/>
            <a:ext cx="0" cy="680720"/>
          </a:xfrm>
          <a:custGeom>
            <a:avLst/>
            <a:gdLst/>
            <a:ahLst/>
            <a:cxnLst/>
            <a:rect l="l" t="t" r="r" b="b"/>
            <a:pathLst>
              <a:path h="680720">
                <a:moveTo>
                  <a:pt x="0" y="0"/>
                </a:moveTo>
                <a:lnTo>
                  <a:pt x="0" y="680299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0" name="object 820"/>
          <p:cNvSpPr/>
          <p:nvPr/>
        </p:nvSpPr>
        <p:spPr>
          <a:xfrm>
            <a:off x="3718234" y="683190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60963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1" name="object 821"/>
          <p:cNvSpPr/>
          <p:nvPr/>
        </p:nvSpPr>
        <p:spPr>
          <a:xfrm>
            <a:off x="7163595" y="6801422"/>
            <a:ext cx="0" cy="60960"/>
          </a:xfrm>
          <a:custGeom>
            <a:avLst/>
            <a:gdLst/>
            <a:ahLst/>
            <a:cxnLst/>
            <a:rect l="l" t="t" r="r" b="b"/>
            <a:pathLst>
              <a:path h="60959">
                <a:moveTo>
                  <a:pt x="0" y="0"/>
                </a:moveTo>
                <a:lnTo>
                  <a:pt x="0" y="60963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2" name="object 822"/>
          <p:cNvSpPr/>
          <p:nvPr/>
        </p:nvSpPr>
        <p:spPr>
          <a:xfrm>
            <a:off x="3718234" y="6831903"/>
            <a:ext cx="3445510" cy="0"/>
          </a:xfrm>
          <a:custGeom>
            <a:avLst/>
            <a:gdLst/>
            <a:ahLst/>
            <a:cxnLst/>
            <a:rect l="l" t="t" r="r" b="b"/>
            <a:pathLst>
              <a:path w="3445509">
                <a:moveTo>
                  <a:pt x="0" y="0"/>
                </a:moveTo>
                <a:lnTo>
                  <a:pt x="3445420" y="0"/>
                </a:lnTo>
              </a:path>
            </a:pathLst>
          </a:custGeom>
          <a:ln w="60963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3" name="object 823"/>
          <p:cNvSpPr/>
          <p:nvPr/>
        </p:nvSpPr>
        <p:spPr>
          <a:xfrm>
            <a:off x="3712951" y="5048172"/>
            <a:ext cx="0" cy="3175"/>
          </a:xfrm>
          <a:custGeom>
            <a:avLst/>
            <a:gdLst/>
            <a:ahLst/>
            <a:cxnLst/>
            <a:rect l="l" t="t" r="r" b="b"/>
            <a:pathLst>
              <a:path h="3175">
                <a:moveTo>
                  <a:pt x="0" y="0"/>
                </a:moveTo>
                <a:lnTo>
                  <a:pt x="0" y="2768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4" name="object 824"/>
          <p:cNvSpPr/>
          <p:nvPr/>
        </p:nvSpPr>
        <p:spPr>
          <a:xfrm>
            <a:off x="3838392" y="504954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5" name="object 825"/>
          <p:cNvSpPr/>
          <p:nvPr/>
        </p:nvSpPr>
        <p:spPr>
          <a:xfrm>
            <a:off x="3712960" y="5049543"/>
            <a:ext cx="125730" cy="0"/>
          </a:xfrm>
          <a:custGeom>
            <a:avLst/>
            <a:gdLst/>
            <a:ahLst/>
            <a:cxnLst/>
            <a:rect l="l" t="t" r="r" b="b"/>
            <a:pathLst>
              <a:path w="125729">
                <a:moveTo>
                  <a:pt x="0" y="0"/>
                </a:moveTo>
                <a:lnTo>
                  <a:pt x="125431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6" name="object 826"/>
          <p:cNvSpPr/>
          <p:nvPr/>
        </p:nvSpPr>
        <p:spPr>
          <a:xfrm>
            <a:off x="5440959" y="480079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7" name="object 827"/>
          <p:cNvSpPr/>
          <p:nvPr/>
        </p:nvSpPr>
        <p:spPr>
          <a:xfrm>
            <a:off x="5432843" y="484652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8" name="object 828"/>
          <p:cNvSpPr/>
          <p:nvPr/>
        </p:nvSpPr>
        <p:spPr>
          <a:xfrm>
            <a:off x="5432843" y="4800790"/>
            <a:ext cx="8255" cy="46355"/>
          </a:xfrm>
          <a:custGeom>
            <a:avLst/>
            <a:gdLst/>
            <a:ahLst/>
            <a:cxnLst/>
            <a:rect l="l" t="t" r="r" b="b"/>
            <a:pathLst>
              <a:path w="8254" h="46354">
                <a:moveTo>
                  <a:pt x="8115" y="0"/>
                </a:moveTo>
                <a:lnTo>
                  <a:pt x="0" y="45732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9" name="object 829"/>
          <p:cNvSpPr/>
          <p:nvPr/>
        </p:nvSpPr>
        <p:spPr>
          <a:xfrm>
            <a:off x="5451335" y="48026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0" name="object 830"/>
          <p:cNvSpPr/>
          <p:nvPr/>
        </p:nvSpPr>
        <p:spPr>
          <a:xfrm>
            <a:off x="5443220" y="484836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1" name="object 831"/>
          <p:cNvSpPr/>
          <p:nvPr/>
        </p:nvSpPr>
        <p:spPr>
          <a:xfrm>
            <a:off x="5443220" y="4802632"/>
            <a:ext cx="8255" cy="46355"/>
          </a:xfrm>
          <a:custGeom>
            <a:avLst/>
            <a:gdLst/>
            <a:ahLst/>
            <a:cxnLst/>
            <a:rect l="l" t="t" r="r" b="b"/>
            <a:pathLst>
              <a:path w="8254" h="46354">
                <a:moveTo>
                  <a:pt x="8115" y="0"/>
                </a:moveTo>
                <a:lnTo>
                  <a:pt x="0" y="45732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2" name="object 832"/>
          <p:cNvSpPr/>
          <p:nvPr/>
        </p:nvSpPr>
        <p:spPr>
          <a:xfrm>
            <a:off x="5440959" y="4796015"/>
            <a:ext cx="11430" cy="6985"/>
          </a:xfrm>
          <a:custGeom>
            <a:avLst/>
            <a:gdLst/>
            <a:ahLst/>
            <a:cxnLst/>
            <a:rect l="l" t="t" r="r" b="b"/>
            <a:pathLst>
              <a:path w="11429" h="6985">
                <a:moveTo>
                  <a:pt x="10375" y="6616"/>
                </a:moveTo>
                <a:lnTo>
                  <a:pt x="10883" y="3746"/>
                </a:lnTo>
                <a:lnTo>
                  <a:pt x="8966" y="1015"/>
                </a:lnTo>
                <a:lnTo>
                  <a:pt x="6108" y="507"/>
                </a:lnTo>
                <a:lnTo>
                  <a:pt x="3238" y="0"/>
                </a:lnTo>
                <a:lnTo>
                  <a:pt x="508" y="1904"/>
                </a:lnTo>
                <a:lnTo>
                  <a:pt x="0" y="4775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3" name="object 833"/>
          <p:cNvSpPr/>
          <p:nvPr/>
        </p:nvSpPr>
        <p:spPr>
          <a:xfrm>
            <a:off x="5432513" y="4846523"/>
            <a:ext cx="10795" cy="6985"/>
          </a:xfrm>
          <a:custGeom>
            <a:avLst/>
            <a:gdLst/>
            <a:ahLst/>
            <a:cxnLst/>
            <a:rect l="l" t="t" r="r" b="b"/>
            <a:pathLst>
              <a:path w="10795" h="6985">
                <a:moveTo>
                  <a:pt x="330" y="0"/>
                </a:moveTo>
                <a:lnTo>
                  <a:pt x="0" y="1854"/>
                </a:lnTo>
                <a:lnTo>
                  <a:pt x="685" y="3746"/>
                </a:lnTo>
                <a:lnTo>
                  <a:pt x="2120" y="4953"/>
                </a:lnTo>
                <a:lnTo>
                  <a:pt x="3568" y="6172"/>
                </a:lnTo>
                <a:lnTo>
                  <a:pt x="5537" y="6515"/>
                </a:lnTo>
                <a:lnTo>
                  <a:pt x="7315" y="5880"/>
                </a:lnTo>
                <a:lnTo>
                  <a:pt x="9080" y="5232"/>
                </a:lnTo>
                <a:lnTo>
                  <a:pt x="10375" y="3695"/>
                </a:lnTo>
                <a:lnTo>
                  <a:pt x="10706" y="1841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4" name="object 834"/>
          <p:cNvSpPr/>
          <p:nvPr/>
        </p:nvSpPr>
        <p:spPr>
          <a:xfrm>
            <a:off x="5506948" y="4801463"/>
            <a:ext cx="0" cy="46990"/>
          </a:xfrm>
          <a:custGeom>
            <a:avLst/>
            <a:gdLst/>
            <a:ahLst/>
            <a:cxnLst/>
            <a:rect l="l" t="t" r="r" b="b"/>
            <a:pathLst>
              <a:path h="46989">
                <a:moveTo>
                  <a:pt x="0" y="0"/>
                </a:moveTo>
                <a:lnTo>
                  <a:pt x="0" y="46939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5" name="object 835"/>
          <p:cNvSpPr/>
          <p:nvPr/>
        </p:nvSpPr>
        <p:spPr>
          <a:xfrm>
            <a:off x="5496407" y="4801463"/>
            <a:ext cx="0" cy="46990"/>
          </a:xfrm>
          <a:custGeom>
            <a:avLst/>
            <a:gdLst/>
            <a:ahLst/>
            <a:cxnLst/>
            <a:rect l="l" t="t" r="r" b="b"/>
            <a:pathLst>
              <a:path h="46989">
                <a:moveTo>
                  <a:pt x="0" y="0"/>
                </a:moveTo>
                <a:lnTo>
                  <a:pt x="0" y="46939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6" name="object 836"/>
          <p:cNvSpPr/>
          <p:nvPr/>
        </p:nvSpPr>
        <p:spPr>
          <a:xfrm>
            <a:off x="5496407" y="4796205"/>
            <a:ext cx="10795" cy="5715"/>
          </a:xfrm>
          <a:custGeom>
            <a:avLst/>
            <a:gdLst/>
            <a:ahLst/>
            <a:cxnLst/>
            <a:rect l="l" t="t" r="r" b="b"/>
            <a:pathLst>
              <a:path w="10795" h="5714">
                <a:moveTo>
                  <a:pt x="10540" y="5499"/>
                </a:moveTo>
                <a:lnTo>
                  <a:pt x="10540" y="3619"/>
                </a:lnTo>
                <a:lnTo>
                  <a:pt x="9537" y="1879"/>
                </a:lnTo>
                <a:lnTo>
                  <a:pt x="7899" y="939"/>
                </a:lnTo>
                <a:lnTo>
                  <a:pt x="6273" y="0"/>
                </a:lnTo>
                <a:lnTo>
                  <a:pt x="4267" y="0"/>
                </a:lnTo>
                <a:lnTo>
                  <a:pt x="2628" y="939"/>
                </a:lnTo>
                <a:lnTo>
                  <a:pt x="1003" y="1879"/>
                </a:lnTo>
                <a:lnTo>
                  <a:pt x="0" y="3619"/>
                </a:lnTo>
                <a:lnTo>
                  <a:pt x="0" y="5499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7" name="object 837"/>
          <p:cNvSpPr/>
          <p:nvPr/>
        </p:nvSpPr>
        <p:spPr>
          <a:xfrm>
            <a:off x="5496407" y="4848161"/>
            <a:ext cx="10795" cy="5715"/>
          </a:xfrm>
          <a:custGeom>
            <a:avLst/>
            <a:gdLst/>
            <a:ahLst/>
            <a:cxnLst/>
            <a:rect l="l" t="t" r="r" b="b"/>
            <a:pathLst>
              <a:path w="10795" h="5714">
                <a:moveTo>
                  <a:pt x="0" y="0"/>
                </a:moveTo>
                <a:lnTo>
                  <a:pt x="0" y="2908"/>
                </a:lnTo>
                <a:lnTo>
                  <a:pt x="2349" y="5270"/>
                </a:lnTo>
                <a:lnTo>
                  <a:pt x="5270" y="5270"/>
                </a:lnTo>
                <a:lnTo>
                  <a:pt x="8178" y="5270"/>
                </a:lnTo>
                <a:lnTo>
                  <a:pt x="10528" y="2908"/>
                </a:lnTo>
                <a:lnTo>
                  <a:pt x="10528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8" name="object 838"/>
          <p:cNvSpPr/>
          <p:nvPr/>
        </p:nvSpPr>
        <p:spPr>
          <a:xfrm>
            <a:off x="5562396" y="480079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9" name="object 839"/>
          <p:cNvSpPr/>
          <p:nvPr/>
        </p:nvSpPr>
        <p:spPr>
          <a:xfrm>
            <a:off x="5570511" y="484652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0" name="object 840"/>
          <p:cNvSpPr/>
          <p:nvPr/>
        </p:nvSpPr>
        <p:spPr>
          <a:xfrm>
            <a:off x="5562396" y="4800790"/>
            <a:ext cx="8255" cy="46355"/>
          </a:xfrm>
          <a:custGeom>
            <a:avLst/>
            <a:gdLst/>
            <a:ahLst/>
            <a:cxnLst/>
            <a:rect l="l" t="t" r="r" b="b"/>
            <a:pathLst>
              <a:path w="8254" h="46354">
                <a:moveTo>
                  <a:pt x="0" y="0"/>
                </a:moveTo>
                <a:lnTo>
                  <a:pt x="8115" y="45732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1" name="object 841"/>
          <p:cNvSpPr/>
          <p:nvPr/>
        </p:nvSpPr>
        <p:spPr>
          <a:xfrm>
            <a:off x="5552020" y="48026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2" name="object 842"/>
          <p:cNvSpPr/>
          <p:nvPr/>
        </p:nvSpPr>
        <p:spPr>
          <a:xfrm>
            <a:off x="5560136" y="484836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3" name="object 843"/>
          <p:cNvSpPr/>
          <p:nvPr/>
        </p:nvSpPr>
        <p:spPr>
          <a:xfrm>
            <a:off x="5552020" y="4802632"/>
            <a:ext cx="8255" cy="46355"/>
          </a:xfrm>
          <a:custGeom>
            <a:avLst/>
            <a:gdLst/>
            <a:ahLst/>
            <a:cxnLst/>
            <a:rect l="l" t="t" r="r" b="b"/>
            <a:pathLst>
              <a:path w="8254" h="46354">
                <a:moveTo>
                  <a:pt x="0" y="0"/>
                </a:moveTo>
                <a:lnTo>
                  <a:pt x="8115" y="45732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4" name="object 844"/>
          <p:cNvSpPr/>
          <p:nvPr/>
        </p:nvSpPr>
        <p:spPr>
          <a:xfrm>
            <a:off x="5551690" y="4796116"/>
            <a:ext cx="10795" cy="6985"/>
          </a:xfrm>
          <a:custGeom>
            <a:avLst/>
            <a:gdLst/>
            <a:ahLst/>
            <a:cxnLst/>
            <a:rect l="l" t="t" r="r" b="b"/>
            <a:pathLst>
              <a:path w="10795" h="6985">
                <a:moveTo>
                  <a:pt x="10706" y="4673"/>
                </a:moveTo>
                <a:lnTo>
                  <a:pt x="10375" y="2819"/>
                </a:lnTo>
                <a:lnTo>
                  <a:pt x="9080" y="1282"/>
                </a:lnTo>
                <a:lnTo>
                  <a:pt x="7315" y="634"/>
                </a:lnTo>
                <a:lnTo>
                  <a:pt x="5549" y="0"/>
                </a:lnTo>
                <a:lnTo>
                  <a:pt x="3568" y="355"/>
                </a:lnTo>
                <a:lnTo>
                  <a:pt x="2120" y="1562"/>
                </a:lnTo>
                <a:lnTo>
                  <a:pt x="685" y="2781"/>
                </a:lnTo>
                <a:lnTo>
                  <a:pt x="0" y="4660"/>
                </a:lnTo>
                <a:lnTo>
                  <a:pt x="330" y="6515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5" name="object 845"/>
          <p:cNvSpPr/>
          <p:nvPr/>
        </p:nvSpPr>
        <p:spPr>
          <a:xfrm>
            <a:off x="5560136" y="4846535"/>
            <a:ext cx="11430" cy="6985"/>
          </a:xfrm>
          <a:custGeom>
            <a:avLst/>
            <a:gdLst/>
            <a:ahLst/>
            <a:cxnLst/>
            <a:rect l="l" t="t" r="r" b="b"/>
            <a:pathLst>
              <a:path w="11429" h="6985">
                <a:moveTo>
                  <a:pt x="0" y="1841"/>
                </a:moveTo>
                <a:lnTo>
                  <a:pt x="508" y="4711"/>
                </a:lnTo>
                <a:lnTo>
                  <a:pt x="3238" y="6616"/>
                </a:lnTo>
                <a:lnTo>
                  <a:pt x="6108" y="6108"/>
                </a:lnTo>
                <a:lnTo>
                  <a:pt x="8978" y="5600"/>
                </a:lnTo>
                <a:lnTo>
                  <a:pt x="10883" y="2870"/>
                </a:lnTo>
                <a:lnTo>
                  <a:pt x="10375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6" name="object 846"/>
          <p:cNvSpPr/>
          <p:nvPr/>
        </p:nvSpPr>
        <p:spPr>
          <a:xfrm>
            <a:off x="5068925" y="4285081"/>
            <a:ext cx="7620" cy="3810"/>
          </a:xfrm>
          <a:custGeom>
            <a:avLst/>
            <a:gdLst/>
            <a:ahLst/>
            <a:cxnLst/>
            <a:rect l="l" t="t" r="r" b="b"/>
            <a:pathLst>
              <a:path w="7620" h="3810">
                <a:moveTo>
                  <a:pt x="0" y="0"/>
                </a:moveTo>
                <a:lnTo>
                  <a:pt x="0" y="2095"/>
                </a:lnTo>
                <a:lnTo>
                  <a:pt x="1701" y="3784"/>
                </a:lnTo>
                <a:lnTo>
                  <a:pt x="3797" y="3784"/>
                </a:lnTo>
                <a:lnTo>
                  <a:pt x="5892" y="3797"/>
                </a:lnTo>
                <a:lnTo>
                  <a:pt x="7581" y="2095"/>
                </a:lnTo>
                <a:lnTo>
                  <a:pt x="7581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7" name="object 847"/>
          <p:cNvSpPr/>
          <p:nvPr/>
        </p:nvSpPr>
        <p:spPr>
          <a:xfrm>
            <a:off x="5069852" y="4198581"/>
            <a:ext cx="6350" cy="1905"/>
          </a:xfrm>
          <a:custGeom>
            <a:avLst/>
            <a:gdLst/>
            <a:ahLst/>
            <a:cxnLst/>
            <a:rect l="l" t="t" r="r" b="b"/>
            <a:pathLst>
              <a:path w="6350" h="1904">
                <a:moveTo>
                  <a:pt x="5740" y="1320"/>
                </a:moveTo>
                <a:lnTo>
                  <a:pt x="5016" y="482"/>
                </a:lnTo>
                <a:lnTo>
                  <a:pt x="3975" y="0"/>
                </a:lnTo>
                <a:lnTo>
                  <a:pt x="2870" y="0"/>
                </a:lnTo>
                <a:lnTo>
                  <a:pt x="1765" y="12"/>
                </a:lnTo>
                <a:lnTo>
                  <a:pt x="723" y="482"/>
                </a:lnTo>
                <a:lnTo>
                  <a:pt x="0" y="132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8" name="object 848"/>
          <p:cNvSpPr/>
          <p:nvPr/>
        </p:nvSpPr>
        <p:spPr>
          <a:xfrm>
            <a:off x="5075199" y="419950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9" name="object 849"/>
          <p:cNvSpPr/>
          <p:nvPr/>
        </p:nvSpPr>
        <p:spPr>
          <a:xfrm>
            <a:off x="5089309" y="421360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0" name="object 850"/>
          <p:cNvSpPr/>
          <p:nvPr/>
        </p:nvSpPr>
        <p:spPr>
          <a:xfrm>
            <a:off x="5075199" y="4199509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0" y="0"/>
                </a:moveTo>
                <a:lnTo>
                  <a:pt x="14109" y="14097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1" name="object 851"/>
          <p:cNvSpPr/>
          <p:nvPr/>
        </p:nvSpPr>
        <p:spPr>
          <a:xfrm>
            <a:off x="5086616" y="422009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2" name="object 852"/>
          <p:cNvSpPr/>
          <p:nvPr/>
        </p:nvSpPr>
        <p:spPr>
          <a:xfrm>
            <a:off x="5076507" y="4220095"/>
            <a:ext cx="10160" cy="0"/>
          </a:xfrm>
          <a:custGeom>
            <a:avLst/>
            <a:gdLst/>
            <a:ahLst/>
            <a:cxnLst/>
            <a:rect l="l" t="t" r="r" b="b"/>
            <a:pathLst>
              <a:path w="10160">
                <a:moveTo>
                  <a:pt x="10109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3" name="object 853"/>
          <p:cNvSpPr/>
          <p:nvPr/>
        </p:nvSpPr>
        <p:spPr>
          <a:xfrm>
            <a:off x="5086616" y="4213618"/>
            <a:ext cx="4445" cy="6985"/>
          </a:xfrm>
          <a:custGeom>
            <a:avLst/>
            <a:gdLst/>
            <a:ahLst/>
            <a:cxnLst/>
            <a:rect l="l" t="t" r="r" b="b"/>
            <a:pathLst>
              <a:path w="4445" h="6985">
                <a:moveTo>
                  <a:pt x="0" y="6476"/>
                </a:moveTo>
                <a:lnTo>
                  <a:pt x="1524" y="6476"/>
                </a:lnTo>
                <a:lnTo>
                  <a:pt x="2908" y="5549"/>
                </a:lnTo>
                <a:lnTo>
                  <a:pt x="3505" y="4127"/>
                </a:lnTo>
                <a:lnTo>
                  <a:pt x="4089" y="2717"/>
                </a:lnTo>
                <a:lnTo>
                  <a:pt x="3759" y="1079"/>
                </a:lnTo>
                <a:lnTo>
                  <a:pt x="2679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4" name="object 854"/>
          <p:cNvSpPr/>
          <p:nvPr/>
        </p:nvSpPr>
        <p:spPr>
          <a:xfrm>
            <a:off x="5070233" y="419950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5" name="object 855"/>
          <p:cNvSpPr/>
          <p:nvPr/>
        </p:nvSpPr>
        <p:spPr>
          <a:xfrm>
            <a:off x="5056136" y="421360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6" name="object 856"/>
          <p:cNvSpPr/>
          <p:nvPr/>
        </p:nvSpPr>
        <p:spPr>
          <a:xfrm>
            <a:off x="5056136" y="4199509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097" y="0"/>
                </a:moveTo>
                <a:lnTo>
                  <a:pt x="0" y="14097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7" name="object 857"/>
          <p:cNvSpPr/>
          <p:nvPr/>
        </p:nvSpPr>
        <p:spPr>
          <a:xfrm>
            <a:off x="5058816" y="422009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8" name="object 858"/>
          <p:cNvSpPr/>
          <p:nvPr/>
        </p:nvSpPr>
        <p:spPr>
          <a:xfrm>
            <a:off x="5058816" y="4220095"/>
            <a:ext cx="10160" cy="0"/>
          </a:xfrm>
          <a:custGeom>
            <a:avLst/>
            <a:gdLst/>
            <a:ahLst/>
            <a:cxnLst/>
            <a:rect l="l" t="t" r="r" b="b"/>
            <a:pathLst>
              <a:path w="10160">
                <a:moveTo>
                  <a:pt x="0" y="0"/>
                </a:moveTo>
                <a:lnTo>
                  <a:pt x="10109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9" name="object 859"/>
          <p:cNvSpPr/>
          <p:nvPr/>
        </p:nvSpPr>
        <p:spPr>
          <a:xfrm>
            <a:off x="5054727" y="4213618"/>
            <a:ext cx="4445" cy="6985"/>
          </a:xfrm>
          <a:custGeom>
            <a:avLst/>
            <a:gdLst/>
            <a:ahLst/>
            <a:cxnLst/>
            <a:rect l="l" t="t" r="r" b="b"/>
            <a:pathLst>
              <a:path w="4445" h="6985">
                <a:moveTo>
                  <a:pt x="1409" y="0"/>
                </a:moveTo>
                <a:lnTo>
                  <a:pt x="317" y="1092"/>
                </a:lnTo>
                <a:lnTo>
                  <a:pt x="0" y="2717"/>
                </a:lnTo>
                <a:lnTo>
                  <a:pt x="584" y="4140"/>
                </a:lnTo>
                <a:lnTo>
                  <a:pt x="1168" y="5549"/>
                </a:lnTo>
                <a:lnTo>
                  <a:pt x="2552" y="6477"/>
                </a:lnTo>
                <a:lnTo>
                  <a:pt x="4089" y="6477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0" name="object 860"/>
          <p:cNvSpPr/>
          <p:nvPr/>
        </p:nvSpPr>
        <p:spPr>
          <a:xfrm>
            <a:off x="10416971" y="3890226"/>
            <a:ext cx="0" cy="97790"/>
          </a:xfrm>
          <a:custGeom>
            <a:avLst/>
            <a:gdLst/>
            <a:ahLst/>
            <a:cxnLst/>
            <a:rect l="l" t="t" r="r" b="b"/>
            <a:pathLst>
              <a:path h="97789">
                <a:moveTo>
                  <a:pt x="0" y="0"/>
                </a:moveTo>
                <a:lnTo>
                  <a:pt x="0" y="97192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1" name="object 861"/>
          <p:cNvSpPr/>
          <p:nvPr/>
        </p:nvSpPr>
        <p:spPr>
          <a:xfrm>
            <a:off x="2963011" y="4511801"/>
            <a:ext cx="0" cy="98425"/>
          </a:xfrm>
          <a:custGeom>
            <a:avLst/>
            <a:gdLst/>
            <a:ahLst/>
            <a:cxnLst/>
            <a:rect l="l" t="t" r="r" b="b"/>
            <a:pathLst>
              <a:path h="98425">
                <a:moveTo>
                  <a:pt x="0" y="0"/>
                </a:moveTo>
                <a:lnTo>
                  <a:pt x="0" y="9798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2" name="object 862"/>
          <p:cNvSpPr/>
          <p:nvPr/>
        </p:nvSpPr>
        <p:spPr>
          <a:xfrm>
            <a:off x="2974390" y="4511801"/>
            <a:ext cx="0" cy="98425"/>
          </a:xfrm>
          <a:custGeom>
            <a:avLst/>
            <a:gdLst/>
            <a:ahLst/>
            <a:cxnLst/>
            <a:rect l="l" t="t" r="r" b="b"/>
            <a:pathLst>
              <a:path h="98425">
                <a:moveTo>
                  <a:pt x="0" y="0"/>
                </a:moveTo>
                <a:lnTo>
                  <a:pt x="0" y="9798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3" name="object 863"/>
          <p:cNvSpPr/>
          <p:nvPr/>
        </p:nvSpPr>
        <p:spPr>
          <a:xfrm>
            <a:off x="2963011" y="4506099"/>
            <a:ext cx="11430" cy="6350"/>
          </a:xfrm>
          <a:custGeom>
            <a:avLst/>
            <a:gdLst/>
            <a:ahLst/>
            <a:cxnLst/>
            <a:rect l="l" t="t" r="r" b="b"/>
            <a:pathLst>
              <a:path w="11430" h="6350">
                <a:moveTo>
                  <a:pt x="0" y="5943"/>
                </a:moveTo>
                <a:lnTo>
                  <a:pt x="0" y="3911"/>
                </a:lnTo>
                <a:lnTo>
                  <a:pt x="1079" y="2031"/>
                </a:lnTo>
                <a:lnTo>
                  <a:pt x="2844" y="1015"/>
                </a:lnTo>
                <a:lnTo>
                  <a:pt x="4610" y="0"/>
                </a:lnTo>
                <a:lnTo>
                  <a:pt x="6769" y="0"/>
                </a:lnTo>
                <a:lnTo>
                  <a:pt x="8534" y="1015"/>
                </a:lnTo>
                <a:lnTo>
                  <a:pt x="10299" y="2031"/>
                </a:lnTo>
                <a:lnTo>
                  <a:pt x="11379" y="3911"/>
                </a:lnTo>
                <a:lnTo>
                  <a:pt x="11379" y="5943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4" name="object 864"/>
          <p:cNvSpPr/>
          <p:nvPr/>
        </p:nvSpPr>
        <p:spPr>
          <a:xfrm>
            <a:off x="2964980" y="464040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5" name="object 865"/>
          <p:cNvSpPr/>
          <p:nvPr/>
        </p:nvSpPr>
        <p:spPr>
          <a:xfrm>
            <a:off x="2943821" y="461925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6" name="object 866"/>
          <p:cNvSpPr/>
          <p:nvPr/>
        </p:nvSpPr>
        <p:spPr>
          <a:xfrm>
            <a:off x="2943821" y="4619256"/>
            <a:ext cx="21590" cy="21590"/>
          </a:xfrm>
          <a:custGeom>
            <a:avLst/>
            <a:gdLst/>
            <a:ahLst/>
            <a:cxnLst/>
            <a:rect l="l" t="t" r="r" b="b"/>
            <a:pathLst>
              <a:path w="21589" h="21589">
                <a:moveTo>
                  <a:pt x="21158" y="21145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7" name="object 867"/>
          <p:cNvSpPr/>
          <p:nvPr/>
        </p:nvSpPr>
        <p:spPr>
          <a:xfrm>
            <a:off x="2947847" y="460954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8" name="object 868"/>
          <p:cNvSpPr/>
          <p:nvPr/>
        </p:nvSpPr>
        <p:spPr>
          <a:xfrm>
            <a:off x="2947847" y="4609541"/>
            <a:ext cx="15240" cy="0"/>
          </a:xfrm>
          <a:custGeom>
            <a:avLst/>
            <a:gdLst/>
            <a:ahLst/>
            <a:cxnLst/>
            <a:rect l="l" t="t" r="r" b="b"/>
            <a:pathLst>
              <a:path w="15239">
                <a:moveTo>
                  <a:pt x="0" y="0"/>
                </a:moveTo>
                <a:lnTo>
                  <a:pt x="15163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9" name="object 869"/>
          <p:cNvSpPr/>
          <p:nvPr/>
        </p:nvSpPr>
        <p:spPr>
          <a:xfrm>
            <a:off x="2941701" y="4609541"/>
            <a:ext cx="6350" cy="10160"/>
          </a:xfrm>
          <a:custGeom>
            <a:avLst/>
            <a:gdLst/>
            <a:ahLst/>
            <a:cxnLst/>
            <a:rect l="l" t="t" r="r" b="b"/>
            <a:pathLst>
              <a:path w="6350" h="10160">
                <a:moveTo>
                  <a:pt x="2120" y="9715"/>
                </a:moveTo>
                <a:lnTo>
                  <a:pt x="495" y="8089"/>
                </a:lnTo>
                <a:lnTo>
                  <a:pt x="0" y="5638"/>
                </a:lnTo>
                <a:lnTo>
                  <a:pt x="889" y="3517"/>
                </a:lnTo>
                <a:lnTo>
                  <a:pt x="1765" y="1384"/>
                </a:lnTo>
                <a:lnTo>
                  <a:pt x="3835" y="0"/>
                </a:lnTo>
                <a:lnTo>
                  <a:pt x="6146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0" name="object 870"/>
          <p:cNvSpPr/>
          <p:nvPr/>
        </p:nvSpPr>
        <p:spPr>
          <a:xfrm>
            <a:off x="2972422" y="464040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1" name="object 871"/>
          <p:cNvSpPr/>
          <p:nvPr/>
        </p:nvSpPr>
        <p:spPr>
          <a:xfrm>
            <a:off x="2993580" y="461925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2" name="object 872"/>
          <p:cNvSpPr/>
          <p:nvPr/>
        </p:nvSpPr>
        <p:spPr>
          <a:xfrm>
            <a:off x="2972422" y="4619256"/>
            <a:ext cx="21590" cy="21590"/>
          </a:xfrm>
          <a:custGeom>
            <a:avLst/>
            <a:gdLst/>
            <a:ahLst/>
            <a:cxnLst/>
            <a:rect l="l" t="t" r="r" b="b"/>
            <a:pathLst>
              <a:path w="21589" h="21589">
                <a:moveTo>
                  <a:pt x="0" y="21145"/>
                </a:moveTo>
                <a:lnTo>
                  <a:pt x="21158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3" name="object 873"/>
          <p:cNvSpPr/>
          <p:nvPr/>
        </p:nvSpPr>
        <p:spPr>
          <a:xfrm>
            <a:off x="2989554" y="460954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4" name="object 874"/>
          <p:cNvSpPr/>
          <p:nvPr/>
        </p:nvSpPr>
        <p:spPr>
          <a:xfrm>
            <a:off x="2974390" y="4609541"/>
            <a:ext cx="15240" cy="0"/>
          </a:xfrm>
          <a:custGeom>
            <a:avLst/>
            <a:gdLst/>
            <a:ahLst/>
            <a:cxnLst/>
            <a:rect l="l" t="t" r="r" b="b"/>
            <a:pathLst>
              <a:path w="15239">
                <a:moveTo>
                  <a:pt x="15163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5" name="object 875"/>
          <p:cNvSpPr/>
          <p:nvPr/>
        </p:nvSpPr>
        <p:spPr>
          <a:xfrm>
            <a:off x="2989554" y="4609541"/>
            <a:ext cx="6350" cy="10160"/>
          </a:xfrm>
          <a:custGeom>
            <a:avLst/>
            <a:gdLst/>
            <a:ahLst/>
            <a:cxnLst/>
            <a:rect l="l" t="t" r="r" b="b"/>
            <a:pathLst>
              <a:path w="6350" h="10160">
                <a:moveTo>
                  <a:pt x="0" y="0"/>
                </a:moveTo>
                <a:lnTo>
                  <a:pt x="2298" y="0"/>
                </a:lnTo>
                <a:lnTo>
                  <a:pt x="4368" y="1384"/>
                </a:lnTo>
                <a:lnTo>
                  <a:pt x="5257" y="3505"/>
                </a:lnTo>
                <a:lnTo>
                  <a:pt x="6134" y="5638"/>
                </a:lnTo>
                <a:lnTo>
                  <a:pt x="5651" y="8089"/>
                </a:lnTo>
                <a:lnTo>
                  <a:pt x="4025" y="9715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6" name="object 876"/>
          <p:cNvSpPr/>
          <p:nvPr/>
        </p:nvSpPr>
        <p:spPr>
          <a:xfrm>
            <a:off x="8596236" y="389067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7" name="object 877"/>
          <p:cNvSpPr/>
          <p:nvPr/>
        </p:nvSpPr>
        <p:spPr>
          <a:xfrm>
            <a:off x="8850286" y="389067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8" name="object 878"/>
          <p:cNvSpPr/>
          <p:nvPr/>
        </p:nvSpPr>
        <p:spPr>
          <a:xfrm>
            <a:off x="8596236" y="3890670"/>
            <a:ext cx="254635" cy="0"/>
          </a:xfrm>
          <a:custGeom>
            <a:avLst/>
            <a:gdLst/>
            <a:ahLst/>
            <a:cxnLst/>
            <a:rect l="l" t="t" r="r" b="b"/>
            <a:pathLst>
              <a:path w="254634">
                <a:moveTo>
                  <a:pt x="0" y="0"/>
                </a:moveTo>
                <a:lnTo>
                  <a:pt x="25405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9" name="object 879"/>
          <p:cNvSpPr/>
          <p:nvPr/>
        </p:nvSpPr>
        <p:spPr>
          <a:xfrm>
            <a:off x="8596236" y="398717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0" name="object 880"/>
          <p:cNvSpPr/>
          <p:nvPr/>
        </p:nvSpPr>
        <p:spPr>
          <a:xfrm>
            <a:off x="8850286" y="398717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1" name="object 881"/>
          <p:cNvSpPr/>
          <p:nvPr/>
        </p:nvSpPr>
        <p:spPr>
          <a:xfrm>
            <a:off x="8596236" y="3987177"/>
            <a:ext cx="254635" cy="0"/>
          </a:xfrm>
          <a:custGeom>
            <a:avLst/>
            <a:gdLst/>
            <a:ahLst/>
            <a:cxnLst/>
            <a:rect l="l" t="t" r="r" b="b"/>
            <a:pathLst>
              <a:path w="254634">
                <a:moveTo>
                  <a:pt x="0" y="0"/>
                </a:moveTo>
                <a:lnTo>
                  <a:pt x="25405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2" name="object 882"/>
          <p:cNvSpPr/>
          <p:nvPr/>
        </p:nvSpPr>
        <p:spPr>
          <a:xfrm>
            <a:off x="8778244" y="3673305"/>
            <a:ext cx="0" cy="126364"/>
          </a:xfrm>
          <a:custGeom>
            <a:avLst/>
            <a:gdLst/>
            <a:ahLst/>
            <a:cxnLst/>
            <a:rect l="l" t="t" r="r" b="b"/>
            <a:pathLst>
              <a:path h="126364">
                <a:moveTo>
                  <a:pt x="0" y="0"/>
                </a:moveTo>
                <a:lnTo>
                  <a:pt x="0" y="125881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3" name="object 883"/>
          <p:cNvSpPr/>
          <p:nvPr/>
        </p:nvSpPr>
        <p:spPr>
          <a:xfrm>
            <a:off x="8779457" y="3836786"/>
            <a:ext cx="0" cy="385445"/>
          </a:xfrm>
          <a:custGeom>
            <a:avLst/>
            <a:gdLst/>
            <a:ahLst/>
            <a:cxnLst/>
            <a:rect l="l" t="t" r="r" b="b"/>
            <a:pathLst>
              <a:path h="385445">
                <a:moveTo>
                  <a:pt x="0" y="0"/>
                </a:moveTo>
                <a:lnTo>
                  <a:pt x="0" y="385173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4" name="object 884"/>
          <p:cNvSpPr/>
          <p:nvPr/>
        </p:nvSpPr>
        <p:spPr>
          <a:xfrm>
            <a:off x="3712942" y="683202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5" name="object 885"/>
          <p:cNvSpPr/>
          <p:nvPr/>
        </p:nvSpPr>
        <p:spPr>
          <a:xfrm>
            <a:off x="3712942" y="5049570"/>
            <a:ext cx="0" cy="1783080"/>
          </a:xfrm>
          <a:custGeom>
            <a:avLst/>
            <a:gdLst/>
            <a:ahLst/>
            <a:cxnLst/>
            <a:rect l="l" t="t" r="r" b="b"/>
            <a:pathLst>
              <a:path h="1783079">
                <a:moveTo>
                  <a:pt x="0" y="0"/>
                </a:moveTo>
                <a:lnTo>
                  <a:pt x="0" y="1782457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6" name="object 886"/>
          <p:cNvSpPr/>
          <p:nvPr/>
        </p:nvSpPr>
        <p:spPr>
          <a:xfrm>
            <a:off x="6520713" y="504940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7" name="object 887"/>
          <p:cNvSpPr/>
          <p:nvPr/>
        </p:nvSpPr>
        <p:spPr>
          <a:xfrm>
            <a:off x="6311722" y="504940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8" name="object 888"/>
          <p:cNvSpPr/>
          <p:nvPr/>
        </p:nvSpPr>
        <p:spPr>
          <a:xfrm>
            <a:off x="6311722" y="5049403"/>
            <a:ext cx="209550" cy="0"/>
          </a:xfrm>
          <a:custGeom>
            <a:avLst/>
            <a:gdLst/>
            <a:ahLst/>
            <a:cxnLst/>
            <a:rect l="l" t="t" r="r" b="b"/>
            <a:pathLst>
              <a:path w="209550">
                <a:moveTo>
                  <a:pt x="208991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9" name="object 889"/>
          <p:cNvSpPr/>
          <p:nvPr/>
        </p:nvSpPr>
        <p:spPr>
          <a:xfrm>
            <a:off x="6520642" y="504932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0660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0" name="object 890"/>
          <p:cNvSpPr/>
          <p:nvPr/>
        </p:nvSpPr>
        <p:spPr>
          <a:xfrm>
            <a:off x="6520642" y="703585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0660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1" name="object 891"/>
          <p:cNvSpPr/>
          <p:nvPr/>
        </p:nvSpPr>
        <p:spPr>
          <a:xfrm>
            <a:off x="6520642" y="5049327"/>
            <a:ext cx="0" cy="1986914"/>
          </a:xfrm>
          <a:custGeom>
            <a:avLst/>
            <a:gdLst/>
            <a:ahLst/>
            <a:cxnLst/>
            <a:rect l="l" t="t" r="r" b="b"/>
            <a:pathLst>
              <a:path h="1986915">
                <a:moveTo>
                  <a:pt x="0" y="0"/>
                </a:moveTo>
                <a:lnTo>
                  <a:pt x="0" y="1986531"/>
                </a:lnTo>
              </a:path>
            </a:pathLst>
          </a:custGeom>
          <a:ln w="12749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2" name="object 892"/>
          <p:cNvSpPr/>
          <p:nvPr/>
        </p:nvSpPr>
        <p:spPr>
          <a:xfrm>
            <a:off x="4535830" y="4728159"/>
            <a:ext cx="189674" cy="98564"/>
          </a:xfrm>
          <a:prstGeom prst="rect">
            <a:avLst/>
          </a:prstGeom>
          <a:blipFill>
            <a:blip r:embed="rId3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3" name="object 893"/>
          <p:cNvSpPr/>
          <p:nvPr/>
        </p:nvSpPr>
        <p:spPr>
          <a:xfrm>
            <a:off x="5288000" y="5748667"/>
            <a:ext cx="78219" cy="195503"/>
          </a:xfrm>
          <a:prstGeom prst="rect">
            <a:avLst/>
          </a:prstGeom>
          <a:blipFill>
            <a:blip r:embed="rId3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4" name="object 894"/>
          <p:cNvSpPr/>
          <p:nvPr/>
        </p:nvSpPr>
        <p:spPr>
          <a:xfrm>
            <a:off x="2967452" y="1658849"/>
            <a:ext cx="0" cy="168910"/>
          </a:xfrm>
          <a:custGeom>
            <a:avLst/>
            <a:gdLst/>
            <a:ahLst/>
            <a:cxnLst/>
            <a:rect l="l" t="t" r="r" b="b"/>
            <a:pathLst>
              <a:path h="168910">
                <a:moveTo>
                  <a:pt x="0" y="0"/>
                </a:moveTo>
                <a:lnTo>
                  <a:pt x="0" y="168461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5" name="object 895"/>
          <p:cNvSpPr/>
          <p:nvPr/>
        </p:nvSpPr>
        <p:spPr>
          <a:xfrm>
            <a:off x="3570750" y="173342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6" name="object 896"/>
          <p:cNvSpPr/>
          <p:nvPr/>
        </p:nvSpPr>
        <p:spPr>
          <a:xfrm>
            <a:off x="2967411" y="1733429"/>
            <a:ext cx="603885" cy="0"/>
          </a:xfrm>
          <a:custGeom>
            <a:avLst/>
            <a:gdLst/>
            <a:ahLst/>
            <a:cxnLst/>
            <a:rect l="l" t="t" r="r" b="b"/>
            <a:pathLst>
              <a:path w="603885">
                <a:moveTo>
                  <a:pt x="0" y="0"/>
                </a:moveTo>
                <a:lnTo>
                  <a:pt x="603338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7" name="object 897"/>
          <p:cNvSpPr/>
          <p:nvPr/>
        </p:nvSpPr>
        <p:spPr>
          <a:xfrm>
            <a:off x="4994898" y="173349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8" name="object 898"/>
          <p:cNvSpPr/>
          <p:nvPr/>
        </p:nvSpPr>
        <p:spPr>
          <a:xfrm>
            <a:off x="4272633" y="173349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9" name="object 899"/>
          <p:cNvSpPr/>
          <p:nvPr/>
        </p:nvSpPr>
        <p:spPr>
          <a:xfrm>
            <a:off x="4272633" y="1733495"/>
            <a:ext cx="722630" cy="0"/>
          </a:xfrm>
          <a:custGeom>
            <a:avLst/>
            <a:gdLst/>
            <a:ahLst/>
            <a:cxnLst/>
            <a:rect l="l" t="t" r="r" b="b"/>
            <a:pathLst>
              <a:path w="722629">
                <a:moveTo>
                  <a:pt x="722264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0" name="object 900"/>
          <p:cNvSpPr/>
          <p:nvPr/>
        </p:nvSpPr>
        <p:spPr>
          <a:xfrm>
            <a:off x="2967316" y="1717484"/>
            <a:ext cx="97155" cy="32384"/>
          </a:xfrm>
          <a:custGeom>
            <a:avLst/>
            <a:gdLst/>
            <a:ahLst/>
            <a:cxnLst/>
            <a:rect l="l" t="t" r="r" b="b"/>
            <a:pathLst>
              <a:path w="97155" h="32385">
                <a:moveTo>
                  <a:pt x="96659" y="31813"/>
                </a:moveTo>
                <a:lnTo>
                  <a:pt x="96659" y="0"/>
                </a:lnTo>
                <a:lnTo>
                  <a:pt x="0" y="15913"/>
                </a:lnTo>
                <a:lnTo>
                  <a:pt x="96659" y="31813"/>
                </a:lnTo>
                <a:close/>
              </a:path>
            </a:pathLst>
          </a:custGeom>
          <a:solidFill>
            <a:srgbClr val="97999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1" name="object 901"/>
          <p:cNvSpPr/>
          <p:nvPr/>
        </p:nvSpPr>
        <p:spPr>
          <a:xfrm>
            <a:off x="2967316" y="1717484"/>
            <a:ext cx="97155" cy="32384"/>
          </a:xfrm>
          <a:custGeom>
            <a:avLst/>
            <a:gdLst/>
            <a:ahLst/>
            <a:cxnLst/>
            <a:rect l="l" t="t" r="r" b="b"/>
            <a:pathLst>
              <a:path w="97155" h="32385">
                <a:moveTo>
                  <a:pt x="96659" y="0"/>
                </a:moveTo>
                <a:lnTo>
                  <a:pt x="0" y="15913"/>
                </a:lnTo>
                <a:lnTo>
                  <a:pt x="96659" y="31813"/>
                </a:lnTo>
                <a:lnTo>
                  <a:pt x="96659" y="0"/>
                </a:lnTo>
                <a:close/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2" name="object 902"/>
          <p:cNvSpPr/>
          <p:nvPr/>
        </p:nvSpPr>
        <p:spPr>
          <a:xfrm>
            <a:off x="5071593" y="1658854"/>
            <a:ext cx="0" cy="187325"/>
          </a:xfrm>
          <a:custGeom>
            <a:avLst/>
            <a:gdLst/>
            <a:ahLst/>
            <a:cxnLst/>
            <a:rect l="l" t="t" r="r" b="b"/>
            <a:pathLst>
              <a:path h="187325">
                <a:moveTo>
                  <a:pt x="0" y="0"/>
                </a:moveTo>
                <a:lnTo>
                  <a:pt x="0" y="18698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3" name="object 903"/>
          <p:cNvSpPr/>
          <p:nvPr/>
        </p:nvSpPr>
        <p:spPr>
          <a:xfrm>
            <a:off x="7176006" y="1658848"/>
            <a:ext cx="0" cy="290195"/>
          </a:xfrm>
          <a:custGeom>
            <a:avLst/>
            <a:gdLst/>
            <a:ahLst/>
            <a:cxnLst/>
            <a:rect l="l" t="t" r="r" b="b"/>
            <a:pathLst>
              <a:path h="290194">
                <a:moveTo>
                  <a:pt x="0" y="0"/>
                </a:moveTo>
                <a:lnTo>
                  <a:pt x="0" y="28992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4" name="object 904"/>
          <p:cNvSpPr/>
          <p:nvPr/>
        </p:nvSpPr>
        <p:spPr>
          <a:xfrm>
            <a:off x="5148694" y="173350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5" name="object 905"/>
          <p:cNvSpPr/>
          <p:nvPr/>
        </p:nvSpPr>
        <p:spPr>
          <a:xfrm>
            <a:off x="5724164" y="173350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6" name="object 906"/>
          <p:cNvSpPr/>
          <p:nvPr/>
        </p:nvSpPr>
        <p:spPr>
          <a:xfrm>
            <a:off x="5148694" y="1733506"/>
            <a:ext cx="575945" cy="0"/>
          </a:xfrm>
          <a:custGeom>
            <a:avLst/>
            <a:gdLst/>
            <a:ahLst/>
            <a:cxnLst/>
            <a:rect l="l" t="t" r="r" b="b"/>
            <a:pathLst>
              <a:path w="575945">
                <a:moveTo>
                  <a:pt x="0" y="0"/>
                </a:moveTo>
                <a:lnTo>
                  <a:pt x="575469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7" name="object 907"/>
          <p:cNvSpPr/>
          <p:nvPr/>
        </p:nvSpPr>
        <p:spPr>
          <a:xfrm>
            <a:off x="7082423" y="173349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8" name="object 908"/>
          <p:cNvSpPr/>
          <p:nvPr/>
        </p:nvSpPr>
        <p:spPr>
          <a:xfrm>
            <a:off x="6523686" y="173349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9" name="object 909"/>
          <p:cNvSpPr/>
          <p:nvPr/>
        </p:nvSpPr>
        <p:spPr>
          <a:xfrm>
            <a:off x="6523686" y="1733491"/>
            <a:ext cx="558800" cy="0"/>
          </a:xfrm>
          <a:custGeom>
            <a:avLst/>
            <a:gdLst/>
            <a:ahLst/>
            <a:cxnLst/>
            <a:rect l="l" t="t" r="r" b="b"/>
            <a:pathLst>
              <a:path w="558800">
                <a:moveTo>
                  <a:pt x="558737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0" name="object 910"/>
          <p:cNvSpPr/>
          <p:nvPr/>
        </p:nvSpPr>
        <p:spPr>
          <a:xfrm>
            <a:off x="3209975" y="3890416"/>
            <a:ext cx="0" cy="97155"/>
          </a:xfrm>
          <a:custGeom>
            <a:avLst/>
            <a:gdLst/>
            <a:ahLst/>
            <a:cxnLst/>
            <a:rect l="l" t="t" r="r" b="b"/>
            <a:pathLst>
              <a:path h="97154">
                <a:moveTo>
                  <a:pt x="0" y="0"/>
                </a:moveTo>
                <a:lnTo>
                  <a:pt x="0" y="9699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1" name="object 911"/>
          <p:cNvSpPr/>
          <p:nvPr/>
        </p:nvSpPr>
        <p:spPr>
          <a:xfrm>
            <a:off x="2727450" y="3890141"/>
            <a:ext cx="0" cy="97790"/>
          </a:xfrm>
          <a:custGeom>
            <a:avLst/>
            <a:gdLst/>
            <a:ahLst/>
            <a:cxnLst/>
            <a:rect l="l" t="t" r="r" b="b"/>
            <a:pathLst>
              <a:path h="97789">
                <a:moveTo>
                  <a:pt x="0" y="0"/>
                </a:moveTo>
                <a:lnTo>
                  <a:pt x="0" y="97264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2" name="object 912"/>
          <p:cNvSpPr/>
          <p:nvPr/>
        </p:nvSpPr>
        <p:spPr>
          <a:xfrm>
            <a:off x="3181283" y="389066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3" name="object 913"/>
          <p:cNvSpPr/>
          <p:nvPr/>
        </p:nvSpPr>
        <p:spPr>
          <a:xfrm>
            <a:off x="4860517" y="389066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4" name="object 914"/>
          <p:cNvSpPr/>
          <p:nvPr/>
        </p:nvSpPr>
        <p:spPr>
          <a:xfrm>
            <a:off x="3181283" y="3890662"/>
            <a:ext cx="1679575" cy="0"/>
          </a:xfrm>
          <a:custGeom>
            <a:avLst/>
            <a:gdLst/>
            <a:ahLst/>
            <a:cxnLst/>
            <a:rect l="l" t="t" r="r" b="b"/>
            <a:pathLst>
              <a:path w="1679575">
                <a:moveTo>
                  <a:pt x="0" y="0"/>
                </a:moveTo>
                <a:lnTo>
                  <a:pt x="1679233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5" name="object 915"/>
          <p:cNvSpPr/>
          <p:nvPr/>
        </p:nvSpPr>
        <p:spPr>
          <a:xfrm>
            <a:off x="3181283" y="398717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6" name="object 916"/>
          <p:cNvSpPr/>
          <p:nvPr/>
        </p:nvSpPr>
        <p:spPr>
          <a:xfrm>
            <a:off x="4860517" y="398717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7" name="object 917"/>
          <p:cNvSpPr/>
          <p:nvPr/>
        </p:nvSpPr>
        <p:spPr>
          <a:xfrm>
            <a:off x="3181283" y="3987172"/>
            <a:ext cx="1679575" cy="0"/>
          </a:xfrm>
          <a:custGeom>
            <a:avLst/>
            <a:gdLst/>
            <a:ahLst/>
            <a:cxnLst/>
            <a:rect l="l" t="t" r="r" b="b"/>
            <a:pathLst>
              <a:path w="1679575">
                <a:moveTo>
                  <a:pt x="0" y="0"/>
                </a:moveTo>
                <a:lnTo>
                  <a:pt x="1679233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8" name="object 918"/>
          <p:cNvSpPr/>
          <p:nvPr/>
        </p:nvSpPr>
        <p:spPr>
          <a:xfrm>
            <a:off x="5285144" y="389064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9" name="object 919"/>
          <p:cNvSpPr/>
          <p:nvPr/>
        </p:nvSpPr>
        <p:spPr>
          <a:xfrm>
            <a:off x="7046195" y="389064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0" name="object 920"/>
          <p:cNvSpPr/>
          <p:nvPr/>
        </p:nvSpPr>
        <p:spPr>
          <a:xfrm>
            <a:off x="5285144" y="3890646"/>
            <a:ext cx="1761489" cy="0"/>
          </a:xfrm>
          <a:custGeom>
            <a:avLst/>
            <a:gdLst/>
            <a:ahLst/>
            <a:cxnLst/>
            <a:rect l="l" t="t" r="r" b="b"/>
            <a:pathLst>
              <a:path w="1761490">
                <a:moveTo>
                  <a:pt x="0" y="0"/>
                </a:moveTo>
                <a:lnTo>
                  <a:pt x="1761051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1" name="object 921"/>
          <p:cNvSpPr/>
          <p:nvPr/>
        </p:nvSpPr>
        <p:spPr>
          <a:xfrm>
            <a:off x="5285144" y="398714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2" name="object 922"/>
          <p:cNvSpPr/>
          <p:nvPr/>
        </p:nvSpPr>
        <p:spPr>
          <a:xfrm>
            <a:off x="7046195" y="398714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3" name="object 923"/>
          <p:cNvSpPr/>
          <p:nvPr/>
        </p:nvSpPr>
        <p:spPr>
          <a:xfrm>
            <a:off x="5285144" y="3987149"/>
            <a:ext cx="1761489" cy="0"/>
          </a:xfrm>
          <a:custGeom>
            <a:avLst/>
            <a:gdLst/>
            <a:ahLst/>
            <a:cxnLst/>
            <a:rect l="l" t="t" r="r" b="b"/>
            <a:pathLst>
              <a:path w="1761490">
                <a:moveTo>
                  <a:pt x="0" y="0"/>
                </a:moveTo>
                <a:lnTo>
                  <a:pt x="1761051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4" name="object 924"/>
          <p:cNvSpPr/>
          <p:nvPr/>
        </p:nvSpPr>
        <p:spPr>
          <a:xfrm>
            <a:off x="6982955" y="3890416"/>
            <a:ext cx="0" cy="97155"/>
          </a:xfrm>
          <a:custGeom>
            <a:avLst/>
            <a:gdLst/>
            <a:ahLst/>
            <a:cxnLst/>
            <a:rect l="l" t="t" r="r" b="b"/>
            <a:pathLst>
              <a:path h="97154">
                <a:moveTo>
                  <a:pt x="0" y="0"/>
                </a:moveTo>
                <a:lnTo>
                  <a:pt x="0" y="9699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5" name="object 925"/>
          <p:cNvSpPr/>
          <p:nvPr/>
        </p:nvSpPr>
        <p:spPr>
          <a:xfrm>
            <a:off x="7368996" y="3890416"/>
            <a:ext cx="0" cy="97155"/>
          </a:xfrm>
          <a:custGeom>
            <a:avLst/>
            <a:gdLst/>
            <a:ahLst/>
            <a:cxnLst/>
            <a:rect l="l" t="t" r="r" b="b"/>
            <a:pathLst>
              <a:path h="97154">
                <a:moveTo>
                  <a:pt x="0" y="0"/>
                </a:moveTo>
                <a:lnTo>
                  <a:pt x="0" y="9699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6" name="object 926"/>
          <p:cNvSpPr/>
          <p:nvPr/>
        </p:nvSpPr>
        <p:spPr>
          <a:xfrm>
            <a:off x="7305750" y="389065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7" name="object 927"/>
          <p:cNvSpPr/>
          <p:nvPr/>
        </p:nvSpPr>
        <p:spPr>
          <a:xfrm>
            <a:off x="9408718" y="389065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8" name="object 928"/>
          <p:cNvSpPr/>
          <p:nvPr/>
        </p:nvSpPr>
        <p:spPr>
          <a:xfrm>
            <a:off x="7305750" y="3890657"/>
            <a:ext cx="2103120" cy="0"/>
          </a:xfrm>
          <a:custGeom>
            <a:avLst/>
            <a:gdLst/>
            <a:ahLst/>
            <a:cxnLst/>
            <a:rect l="l" t="t" r="r" b="b"/>
            <a:pathLst>
              <a:path w="2103120">
                <a:moveTo>
                  <a:pt x="0" y="0"/>
                </a:moveTo>
                <a:lnTo>
                  <a:pt x="2102967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9" name="object 929"/>
          <p:cNvSpPr/>
          <p:nvPr/>
        </p:nvSpPr>
        <p:spPr>
          <a:xfrm>
            <a:off x="7305750" y="398716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0" name="object 930"/>
          <p:cNvSpPr/>
          <p:nvPr/>
        </p:nvSpPr>
        <p:spPr>
          <a:xfrm>
            <a:off x="9408718" y="398716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1" name="object 931"/>
          <p:cNvSpPr/>
          <p:nvPr/>
        </p:nvSpPr>
        <p:spPr>
          <a:xfrm>
            <a:off x="7305750" y="3987165"/>
            <a:ext cx="2103120" cy="0"/>
          </a:xfrm>
          <a:custGeom>
            <a:avLst/>
            <a:gdLst/>
            <a:ahLst/>
            <a:cxnLst/>
            <a:rect l="l" t="t" r="r" b="b"/>
            <a:pathLst>
              <a:path w="2103120">
                <a:moveTo>
                  <a:pt x="0" y="0"/>
                </a:moveTo>
                <a:lnTo>
                  <a:pt x="2102967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2" name="object 932"/>
          <p:cNvSpPr/>
          <p:nvPr/>
        </p:nvSpPr>
        <p:spPr>
          <a:xfrm>
            <a:off x="9384601" y="3890416"/>
            <a:ext cx="0" cy="97155"/>
          </a:xfrm>
          <a:custGeom>
            <a:avLst/>
            <a:gdLst/>
            <a:ahLst/>
            <a:cxnLst/>
            <a:rect l="l" t="t" r="r" b="b"/>
            <a:pathLst>
              <a:path h="97154">
                <a:moveTo>
                  <a:pt x="0" y="0"/>
                </a:moveTo>
                <a:lnTo>
                  <a:pt x="0" y="9699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3" name="object 933"/>
          <p:cNvSpPr/>
          <p:nvPr/>
        </p:nvSpPr>
        <p:spPr>
          <a:xfrm>
            <a:off x="9770643" y="3890416"/>
            <a:ext cx="0" cy="97155"/>
          </a:xfrm>
          <a:custGeom>
            <a:avLst/>
            <a:gdLst/>
            <a:ahLst/>
            <a:cxnLst/>
            <a:rect l="l" t="t" r="r" b="b"/>
            <a:pathLst>
              <a:path h="97154">
                <a:moveTo>
                  <a:pt x="0" y="0"/>
                </a:moveTo>
                <a:lnTo>
                  <a:pt x="0" y="9699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4" name="object 934"/>
          <p:cNvSpPr/>
          <p:nvPr/>
        </p:nvSpPr>
        <p:spPr>
          <a:xfrm>
            <a:off x="9746513" y="389046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5" name="object 935"/>
          <p:cNvSpPr/>
          <p:nvPr/>
        </p:nvSpPr>
        <p:spPr>
          <a:xfrm>
            <a:off x="9746513" y="3890467"/>
            <a:ext cx="670560" cy="0"/>
          </a:xfrm>
          <a:custGeom>
            <a:avLst/>
            <a:gdLst/>
            <a:ahLst/>
            <a:cxnLst/>
            <a:rect l="l" t="t" r="r" b="b"/>
            <a:pathLst>
              <a:path w="670559">
                <a:moveTo>
                  <a:pt x="0" y="0"/>
                </a:moveTo>
                <a:lnTo>
                  <a:pt x="670471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6" name="object 936"/>
          <p:cNvSpPr/>
          <p:nvPr/>
        </p:nvSpPr>
        <p:spPr>
          <a:xfrm>
            <a:off x="9746513" y="398716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7" name="object 937"/>
          <p:cNvSpPr/>
          <p:nvPr/>
        </p:nvSpPr>
        <p:spPr>
          <a:xfrm>
            <a:off x="9746513" y="3987165"/>
            <a:ext cx="670560" cy="0"/>
          </a:xfrm>
          <a:custGeom>
            <a:avLst/>
            <a:gdLst/>
            <a:ahLst/>
            <a:cxnLst/>
            <a:rect l="l" t="t" r="r" b="b"/>
            <a:pathLst>
              <a:path w="670559">
                <a:moveTo>
                  <a:pt x="0" y="0"/>
                </a:moveTo>
                <a:lnTo>
                  <a:pt x="670471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8" name="object 938"/>
          <p:cNvSpPr/>
          <p:nvPr/>
        </p:nvSpPr>
        <p:spPr>
          <a:xfrm>
            <a:off x="2727439" y="3477895"/>
            <a:ext cx="0" cy="150495"/>
          </a:xfrm>
          <a:custGeom>
            <a:avLst/>
            <a:gdLst/>
            <a:ahLst/>
            <a:cxnLst/>
            <a:rect l="l" t="t" r="r" b="b"/>
            <a:pathLst>
              <a:path h="150495">
                <a:moveTo>
                  <a:pt x="0" y="0"/>
                </a:moveTo>
                <a:lnTo>
                  <a:pt x="0" y="150114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9" name="object 939"/>
          <p:cNvSpPr/>
          <p:nvPr/>
        </p:nvSpPr>
        <p:spPr>
          <a:xfrm>
            <a:off x="3209988" y="3477895"/>
            <a:ext cx="0" cy="150495"/>
          </a:xfrm>
          <a:custGeom>
            <a:avLst/>
            <a:gdLst/>
            <a:ahLst/>
            <a:cxnLst/>
            <a:rect l="l" t="t" r="r" b="b"/>
            <a:pathLst>
              <a:path h="150495">
                <a:moveTo>
                  <a:pt x="0" y="0"/>
                </a:moveTo>
                <a:lnTo>
                  <a:pt x="0" y="150114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0" name="object 940"/>
          <p:cNvSpPr/>
          <p:nvPr/>
        </p:nvSpPr>
        <p:spPr>
          <a:xfrm>
            <a:off x="2872206" y="355051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1" name="object 941"/>
          <p:cNvSpPr/>
          <p:nvPr/>
        </p:nvSpPr>
        <p:spPr>
          <a:xfrm>
            <a:off x="3065221" y="355051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2" name="object 942"/>
          <p:cNvSpPr/>
          <p:nvPr/>
        </p:nvSpPr>
        <p:spPr>
          <a:xfrm>
            <a:off x="2872206" y="3550513"/>
            <a:ext cx="193040" cy="0"/>
          </a:xfrm>
          <a:custGeom>
            <a:avLst/>
            <a:gdLst/>
            <a:ahLst/>
            <a:cxnLst/>
            <a:rect l="l" t="t" r="r" b="b"/>
            <a:pathLst>
              <a:path w="193039">
                <a:moveTo>
                  <a:pt x="0" y="0"/>
                </a:moveTo>
                <a:lnTo>
                  <a:pt x="193014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3" name="object 943"/>
          <p:cNvSpPr/>
          <p:nvPr/>
        </p:nvSpPr>
        <p:spPr>
          <a:xfrm>
            <a:off x="3643058" y="355051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4" name="object 944"/>
          <p:cNvSpPr/>
          <p:nvPr/>
        </p:nvSpPr>
        <p:spPr>
          <a:xfrm>
            <a:off x="3209988" y="3550513"/>
            <a:ext cx="433070" cy="0"/>
          </a:xfrm>
          <a:custGeom>
            <a:avLst/>
            <a:gdLst/>
            <a:ahLst/>
            <a:cxnLst/>
            <a:rect l="l" t="t" r="r" b="b"/>
            <a:pathLst>
              <a:path w="433070">
                <a:moveTo>
                  <a:pt x="0" y="0"/>
                </a:moveTo>
                <a:lnTo>
                  <a:pt x="43307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5" name="object 945"/>
          <p:cNvSpPr/>
          <p:nvPr/>
        </p:nvSpPr>
        <p:spPr>
          <a:xfrm>
            <a:off x="2650469" y="355051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6" name="object 946"/>
          <p:cNvSpPr/>
          <p:nvPr/>
        </p:nvSpPr>
        <p:spPr>
          <a:xfrm>
            <a:off x="2437921" y="355051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7" name="object 947"/>
          <p:cNvSpPr/>
          <p:nvPr/>
        </p:nvSpPr>
        <p:spPr>
          <a:xfrm>
            <a:off x="2437921" y="3550511"/>
            <a:ext cx="212725" cy="0"/>
          </a:xfrm>
          <a:custGeom>
            <a:avLst/>
            <a:gdLst/>
            <a:ahLst/>
            <a:cxnLst/>
            <a:rect l="l" t="t" r="r" b="b"/>
            <a:pathLst>
              <a:path w="212725">
                <a:moveTo>
                  <a:pt x="212547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8" name="object 948"/>
          <p:cNvSpPr/>
          <p:nvPr/>
        </p:nvSpPr>
        <p:spPr>
          <a:xfrm>
            <a:off x="2872206" y="355051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9" name="object 949"/>
          <p:cNvSpPr/>
          <p:nvPr/>
        </p:nvSpPr>
        <p:spPr>
          <a:xfrm>
            <a:off x="2727439" y="3550513"/>
            <a:ext cx="144780" cy="0"/>
          </a:xfrm>
          <a:custGeom>
            <a:avLst/>
            <a:gdLst/>
            <a:ahLst/>
            <a:cxnLst/>
            <a:rect l="l" t="t" r="r" b="b"/>
            <a:pathLst>
              <a:path w="144780">
                <a:moveTo>
                  <a:pt x="0" y="0"/>
                </a:moveTo>
                <a:lnTo>
                  <a:pt x="144767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0" name="object 950"/>
          <p:cNvSpPr/>
          <p:nvPr/>
        </p:nvSpPr>
        <p:spPr>
          <a:xfrm>
            <a:off x="3354755" y="355051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1" name="object 951"/>
          <p:cNvSpPr/>
          <p:nvPr/>
        </p:nvSpPr>
        <p:spPr>
          <a:xfrm>
            <a:off x="3499510" y="355051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2" name="object 952"/>
          <p:cNvSpPr/>
          <p:nvPr/>
        </p:nvSpPr>
        <p:spPr>
          <a:xfrm>
            <a:off x="3354755" y="3550513"/>
            <a:ext cx="144780" cy="0"/>
          </a:xfrm>
          <a:custGeom>
            <a:avLst/>
            <a:gdLst/>
            <a:ahLst/>
            <a:cxnLst/>
            <a:rect l="l" t="t" r="r" b="b"/>
            <a:pathLst>
              <a:path w="144779">
                <a:moveTo>
                  <a:pt x="0" y="0"/>
                </a:moveTo>
                <a:lnTo>
                  <a:pt x="144754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3" name="object 953"/>
          <p:cNvSpPr/>
          <p:nvPr/>
        </p:nvSpPr>
        <p:spPr>
          <a:xfrm>
            <a:off x="3065221" y="355051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4" name="object 954"/>
          <p:cNvSpPr/>
          <p:nvPr/>
        </p:nvSpPr>
        <p:spPr>
          <a:xfrm>
            <a:off x="3065221" y="3550513"/>
            <a:ext cx="144780" cy="0"/>
          </a:xfrm>
          <a:custGeom>
            <a:avLst/>
            <a:gdLst/>
            <a:ahLst/>
            <a:cxnLst/>
            <a:rect l="l" t="t" r="r" b="b"/>
            <a:pathLst>
              <a:path w="144780">
                <a:moveTo>
                  <a:pt x="144767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5" name="object 955"/>
          <p:cNvSpPr/>
          <p:nvPr/>
        </p:nvSpPr>
        <p:spPr>
          <a:xfrm>
            <a:off x="6982955" y="4006227"/>
            <a:ext cx="0" cy="336550"/>
          </a:xfrm>
          <a:custGeom>
            <a:avLst/>
            <a:gdLst/>
            <a:ahLst/>
            <a:cxnLst/>
            <a:rect l="l" t="t" r="r" b="b"/>
            <a:pathLst>
              <a:path h="336550">
                <a:moveTo>
                  <a:pt x="0" y="0"/>
                </a:moveTo>
                <a:lnTo>
                  <a:pt x="0" y="33608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6" name="object 956"/>
          <p:cNvSpPr/>
          <p:nvPr/>
        </p:nvSpPr>
        <p:spPr>
          <a:xfrm>
            <a:off x="7368995" y="4006227"/>
            <a:ext cx="0" cy="336550"/>
          </a:xfrm>
          <a:custGeom>
            <a:avLst/>
            <a:gdLst/>
            <a:ahLst/>
            <a:cxnLst/>
            <a:rect l="l" t="t" r="r" b="b"/>
            <a:pathLst>
              <a:path h="336550">
                <a:moveTo>
                  <a:pt x="0" y="0"/>
                </a:moveTo>
                <a:lnTo>
                  <a:pt x="0" y="33608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7" name="object 957"/>
          <p:cNvSpPr/>
          <p:nvPr/>
        </p:nvSpPr>
        <p:spPr>
          <a:xfrm>
            <a:off x="6982955" y="4269676"/>
            <a:ext cx="386080" cy="0"/>
          </a:xfrm>
          <a:custGeom>
            <a:avLst/>
            <a:gdLst/>
            <a:ahLst/>
            <a:cxnLst/>
            <a:rect l="l" t="t" r="r" b="b"/>
            <a:pathLst>
              <a:path w="386079">
                <a:moveTo>
                  <a:pt x="0" y="0"/>
                </a:moveTo>
                <a:lnTo>
                  <a:pt x="386041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8" name="object 958"/>
          <p:cNvSpPr/>
          <p:nvPr/>
        </p:nvSpPr>
        <p:spPr>
          <a:xfrm>
            <a:off x="4976304" y="355051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9" name="object 959"/>
          <p:cNvSpPr/>
          <p:nvPr/>
        </p:nvSpPr>
        <p:spPr>
          <a:xfrm>
            <a:off x="5169331" y="355051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0" name="object 960"/>
          <p:cNvSpPr/>
          <p:nvPr/>
        </p:nvSpPr>
        <p:spPr>
          <a:xfrm>
            <a:off x="4976304" y="3550513"/>
            <a:ext cx="193040" cy="0"/>
          </a:xfrm>
          <a:custGeom>
            <a:avLst/>
            <a:gdLst/>
            <a:ahLst/>
            <a:cxnLst/>
            <a:rect l="l" t="t" r="r" b="b"/>
            <a:pathLst>
              <a:path w="193039">
                <a:moveTo>
                  <a:pt x="0" y="0"/>
                </a:moveTo>
                <a:lnTo>
                  <a:pt x="193027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1" name="object 961"/>
          <p:cNvSpPr/>
          <p:nvPr/>
        </p:nvSpPr>
        <p:spPr>
          <a:xfrm>
            <a:off x="4761640" y="355050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2" name="object 962"/>
          <p:cNvSpPr/>
          <p:nvPr/>
        </p:nvSpPr>
        <p:spPr>
          <a:xfrm>
            <a:off x="4590848" y="355050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3" name="object 963"/>
          <p:cNvSpPr/>
          <p:nvPr/>
        </p:nvSpPr>
        <p:spPr>
          <a:xfrm>
            <a:off x="4590848" y="3550501"/>
            <a:ext cx="170815" cy="0"/>
          </a:xfrm>
          <a:custGeom>
            <a:avLst/>
            <a:gdLst/>
            <a:ahLst/>
            <a:cxnLst/>
            <a:rect l="l" t="t" r="r" b="b"/>
            <a:pathLst>
              <a:path w="170814">
                <a:moveTo>
                  <a:pt x="170792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4" name="object 964"/>
          <p:cNvSpPr/>
          <p:nvPr/>
        </p:nvSpPr>
        <p:spPr>
          <a:xfrm>
            <a:off x="4976304" y="355051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5" name="object 965"/>
          <p:cNvSpPr/>
          <p:nvPr/>
        </p:nvSpPr>
        <p:spPr>
          <a:xfrm>
            <a:off x="4831537" y="3550513"/>
            <a:ext cx="144780" cy="0"/>
          </a:xfrm>
          <a:custGeom>
            <a:avLst/>
            <a:gdLst/>
            <a:ahLst/>
            <a:cxnLst/>
            <a:rect l="l" t="t" r="r" b="b"/>
            <a:pathLst>
              <a:path w="144779">
                <a:moveTo>
                  <a:pt x="0" y="0"/>
                </a:moveTo>
                <a:lnTo>
                  <a:pt x="144767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6" name="object 966"/>
          <p:cNvSpPr/>
          <p:nvPr/>
        </p:nvSpPr>
        <p:spPr>
          <a:xfrm>
            <a:off x="5169331" y="355051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7" name="object 967"/>
          <p:cNvSpPr/>
          <p:nvPr/>
        </p:nvSpPr>
        <p:spPr>
          <a:xfrm>
            <a:off x="5169331" y="3550513"/>
            <a:ext cx="144780" cy="0"/>
          </a:xfrm>
          <a:custGeom>
            <a:avLst/>
            <a:gdLst/>
            <a:ahLst/>
            <a:cxnLst/>
            <a:rect l="l" t="t" r="r" b="b"/>
            <a:pathLst>
              <a:path w="144779">
                <a:moveTo>
                  <a:pt x="144754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8" name="object 968"/>
          <p:cNvSpPr/>
          <p:nvPr/>
        </p:nvSpPr>
        <p:spPr>
          <a:xfrm>
            <a:off x="9384601" y="4006227"/>
            <a:ext cx="0" cy="336550"/>
          </a:xfrm>
          <a:custGeom>
            <a:avLst/>
            <a:gdLst/>
            <a:ahLst/>
            <a:cxnLst/>
            <a:rect l="l" t="t" r="r" b="b"/>
            <a:pathLst>
              <a:path h="336550">
                <a:moveTo>
                  <a:pt x="0" y="0"/>
                </a:moveTo>
                <a:lnTo>
                  <a:pt x="0" y="33608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9" name="object 969"/>
          <p:cNvSpPr/>
          <p:nvPr/>
        </p:nvSpPr>
        <p:spPr>
          <a:xfrm>
            <a:off x="9770643" y="4006227"/>
            <a:ext cx="0" cy="336550"/>
          </a:xfrm>
          <a:custGeom>
            <a:avLst/>
            <a:gdLst/>
            <a:ahLst/>
            <a:cxnLst/>
            <a:rect l="l" t="t" r="r" b="b"/>
            <a:pathLst>
              <a:path h="336550">
                <a:moveTo>
                  <a:pt x="0" y="0"/>
                </a:moveTo>
                <a:lnTo>
                  <a:pt x="0" y="33608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0" name="object 970"/>
          <p:cNvSpPr/>
          <p:nvPr/>
        </p:nvSpPr>
        <p:spPr>
          <a:xfrm>
            <a:off x="9298373" y="426976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1" name="object 971"/>
          <p:cNvSpPr/>
          <p:nvPr/>
        </p:nvSpPr>
        <p:spPr>
          <a:xfrm>
            <a:off x="9219486" y="426976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2" name="object 972"/>
          <p:cNvSpPr/>
          <p:nvPr/>
        </p:nvSpPr>
        <p:spPr>
          <a:xfrm>
            <a:off x="9219486" y="4269768"/>
            <a:ext cx="79375" cy="0"/>
          </a:xfrm>
          <a:custGeom>
            <a:avLst/>
            <a:gdLst/>
            <a:ahLst/>
            <a:cxnLst/>
            <a:rect l="l" t="t" r="r" b="b"/>
            <a:pathLst>
              <a:path w="79375">
                <a:moveTo>
                  <a:pt x="78886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3" name="object 973"/>
          <p:cNvSpPr/>
          <p:nvPr/>
        </p:nvSpPr>
        <p:spPr>
          <a:xfrm>
            <a:off x="9811933" y="426967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4" name="object 974"/>
          <p:cNvSpPr/>
          <p:nvPr/>
        </p:nvSpPr>
        <p:spPr>
          <a:xfrm>
            <a:off x="10105373" y="426967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5" name="object 975"/>
          <p:cNvSpPr/>
          <p:nvPr/>
        </p:nvSpPr>
        <p:spPr>
          <a:xfrm>
            <a:off x="9811933" y="4269670"/>
            <a:ext cx="294005" cy="0"/>
          </a:xfrm>
          <a:custGeom>
            <a:avLst/>
            <a:gdLst/>
            <a:ahLst/>
            <a:cxnLst/>
            <a:rect l="l" t="t" r="r" b="b"/>
            <a:pathLst>
              <a:path w="294004">
                <a:moveTo>
                  <a:pt x="0" y="0"/>
                </a:moveTo>
                <a:lnTo>
                  <a:pt x="29344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6" name="object 976"/>
          <p:cNvSpPr/>
          <p:nvPr/>
        </p:nvSpPr>
        <p:spPr>
          <a:xfrm>
            <a:off x="9384601" y="4269676"/>
            <a:ext cx="386080" cy="0"/>
          </a:xfrm>
          <a:custGeom>
            <a:avLst/>
            <a:gdLst/>
            <a:ahLst/>
            <a:cxnLst/>
            <a:rect l="l" t="t" r="r" b="b"/>
            <a:pathLst>
              <a:path w="386079">
                <a:moveTo>
                  <a:pt x="0" y="0"/>
                </a:moveTo>
                <a:lnTo>
                  <a:pt x="386041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7" name="object 977"/>
          <p:cNvSpPr/>
          <p:nvPr/>
        </p:nvSpPr>
        <p:spPr>
          <a:xfrm>
            <a:off x="2964408" y="4639805"/>
            <a:ext cx="8890" cy="2540"/>
          </a:xfrm>
          <a:custGeom>
            <a:avLst/>
            <a:gdLst/>
            <a:ahLst/>
            <a:cxnLst/>
            <a:rect l="l" t="t" r="r" b="b"/>
            <a:pathLst>
              <a:path w="8889" h="2539">
                <a:moveTo>
                  <a:pt x="8610" y="0"/>
                </a:moveTo>
                <a:lnTo>
                  <a:pt x="7531" y="1257"/>
                </a:lnTo>
                <a:lnTo>
                  <a:pt x="5956" y="1968"/>
                </a:lnTo>
                <a:lnTo>
                  <a:pt x="4305" y="1968"/>
                </a:lnTo>
                <a:lnTo>
                  <a:pt x="2654" y="1968"/>
                </a:lnTo>
                <a:lnTo>
                  <a:pt x="1079" y="1244"/>
                </a:ln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8" name="object 978"/>
          <p:cNvSpPr/>
          <p:nvPr/>
        </p:nvSpPr>
        <p:spPr>
          <a:xfrm>
            <a:off x="10416870" y="3890505"/>
            <a:ext cx="635" cy="635"/>
          </a:xfrm>
          <a:custGeom>
            <a:avLst/>
            <a:gdLst/>
            <a:ahLst/>
            <a:cxnLst/>
            <a:rect l="l" t="t" r="r" b="b"/>
            <a:pathLst>
              <a:path w="634" h="635">
                <a:moveTo>
                  <a:pt x="203" y="50"/>
                </a:moveTo>
                <a:lnTo>
                  <a:pt x="0" y="0"/>
                </a:lnTo>
                <a:lnTo>
                  <a:pt x="38" y="152"/>
                </a:lnTo>
                <a:lnTo>
                  <a:pt x="203" y="5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9" name="object 979"/>
          <p:cNvSpPr/>
          <p:nvPr/>
        </p:nvSpPr>
        <p:spPr>
          <a:xfrm>
            <a:off x="10416870" y="3890454"/>
            <a:ext cx="635" cy="635"/>
          </a:xfrm>
          <a:custGeom>
            <a:avLst/>
            <a:gdLst/>
            <a:ahLst/>
            <a:cxnLst/>
            <a:rect l="l" t="t" r="r" b="b"/>
            <a:pathLst>
              <a:path w="634" h="635">
                <a:moveTo>
                  <a:pt x="203" y="101"/>
                </a:moveTo>
                <a:lnTo>
                  <a:pt x="0" y="101"/>
                </a:lnTo>
                <a:lnTo>
                  <a:pt x="203" y="101"/>
                </a:lnTo>
                <a:close/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0" name="object 980"/>
          <p:cNvSpPr/>
          <p:nvPr/>
        </p:nvSpPr>
        <p:spPr>
          <a:xfrm>
            <a:off x="10416870" y="3987215"/>
            <a:ext cx="635" cy="635"/>
          </a:xfrm>
          <a:custGeom>
            <a:avLst/>
            <a:gdLst/>
            <a:ahLst/>
            <a:cxnLst/>
            <a:rect l="l" t="t" r="r" b="b"/>
            <a:pathLst>
              <a:path w="634" h="635">
                <a:moveTo>
                  <a:pt x="203" y="50"/>
                </a:moveTo>
                <a:lnTo>
                  <a:pt x="0" y="0"/>
                </a:lnTo>
                <a:lnTo>
                  <a:pt x="203" y="5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1" name="object 981"/>
          <p:cNvSpPr/>
          <p:nvPr/>
        </p:nvSpPr>
        <p:spPr>
          <a:xfrm>
            <a:off x="10416870" y="3987165"/>
            <a:ext cx="635" cy="635"/>
          </a:xfrm>
          <a:custGeom>
            <a:avLst/>
            <a:gdLst/>
            <a:ahLst/>
            <a:cxnLst/>
            <a:rect l="l" t="t" r="r" b="b"/>
            <a:pathLst>
              <a:path w="634" h="635">
                <a:moveTo>
                  <a:pt x="203" y="101"/>
                </a:moveTo>
                <a:lnTo>
                  <a:pt x="0" y="101"/>
                </a:lnTo>
                <a:lnTo>
                  <a:pt x="203" y="101"/>
                </a:lnTo>
                <a:close/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2" name="object 982"/>
          <p:cNvSpPr/>
          <p:nvPr/>
        </p:nvSpPr>
        <p:spPr>
          <a:xfrm>
            <a:off x="5071427" y="1635607"/>
            <a:ext cx="635" cy="635"/>
          </a:xfrm>
          <a:custGeom>
            <a:avLst/>
            <a:gdLst/>
            <a:ahLst/>
            <a:cxnLst/>
            <a:rect l="l" t="t" r="r" b="b"/>
            <a:pathLst>
              <a:path w="635" h="635">
                <a:moveTo>
                  <a:pt x="190" y="114"/>
                </a:moveTo>
                <a:lnTo>
                  <a:pt x="0" y="0"/>
                </a:lnTo>
                <a:lnTo>
                  <a:pt x="190" y="114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3" name="object 983"/>
          <p:cNvSpPr/>
          <p:nvPr/>
        </p:nvSpPr>
        <p:spPr>
          <a:xfrm>
            <a:off x="5071427" y="1635569"/>
            <a:ext cx="635" cy="635"/>
          </a:xfrm>
          <a:custGeom>
            <a:avLst/>
            <a:gdLst/>
            <a:ahLst/>
            <a:cxnLst/>
            <a:rect l="l" t="t" r="r" b="b"/>
            <a:pathLst>
              <a:path w="635" h="635">
                <a:moveTo>
                  <a:pt x="190" y="88"/>
                </a:moveTo>
                <a:lnTo>
                  <a:pt x="0" y="88"/>
                </a:lnTo>
                <a:lnTo>
                  <a:pt x="190" y="88"/>
                </a:lnTo>
                <a:close/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4" name="object 984"/>
          <p:cNvSpPr/>
          <p:nvPr/>
        </p:nvSpPr>
        <p:spPr>
          <a:xfrm>
            <a:off x="7175855" y="2422601"/>
            <a:ext cx="635" cy="635"/>
          </a:xfrm>
          <a:custGeom>
            <a:avLst/>
            <a:gdLst/>
            <a:ahLst/>
            <a:cxnLst/>
            <a:rect l="l" t="t" r="r" b="b"/>
            <a:pathLst>
              <a:path w="634" h="635">
                <a:moveTo>
                  <a:pt x="203" y="50"/>
                </a:moveTo>
                <a:lnTo>
                  <a:pt x="0" y="0"/>
                </a:lnTo>
                <a:lnTo>
                  <a:pt x="203" y="5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5" name="object 985"/>
          <p:cNvSpPr/>
          <p:nvPr/>
        </p:nvSpPr>
        <p:spPr>
          <a:xfrm>
            <a:off x="7175855" y="2422550"/>
            <a:ext cx="635" cy="635"/>
          </a:xfrm>
          <a:custGeom>
            <a:avLst/>
            <a:gdLst/>
            <a:ahLst/>
            <a:cxnLst/>
            <a:rect l="l" t="t" r="r" b="b"/>
            <a:pathLst>
              <a:path w="634" h="635">
                <a:moveTo>
                  <a:pt x="203" y="101"/>
                </a:moveTo>
                <a:lnTo>
                  <a:pt x="0" y="101"/>
                </a:lnTo>
                <a:lnTo>
                  <a:pt x="203" y="101"/>
                </a:lnTo>
                <a:close/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6" name="object 986"/>
          <p:cNvSpPr/>
          <p:nvPr/>
        </p:nvSpPr>
        <p:spPr>
          <a:xfrm>
            <a:off x="7175855" y="1818487"/>
            <a:ext cx="635" cy="635"/>
          </a:xfrm>
          <a:custGeom>
            <a:avLst/>
            <a:gdLst/>
            <a:ahLst/>
            <a:cxnLst/>
            <a:rect l="l" t="t" r="r" b="b"/>
            <a:pathLst>
              <a:path w="634" h="635">
                <a:moveTo>
                  <a:pt x="203" y="50"/>
                </a:moveTo>
                <a:lnTo>
                  <a:pt x="0" y="0"/>
                </a:lnTo>
                <a:lnTo>
                  <a:pt x="203" y="5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7" name="object 987"/>
          <p:cNvSpPr/>
          <p:nvPr/>
        </p:nvSpPr>
        <p:spPr>
          <a:xfrm>
            <a:off x="7175855" y="1818449"/>
            <a:ext cx="635" cy="635"/>
          </a:xfrm>
          <a:custGeom>
            <a:avLst/>
            <a:gdLst/>
            <a:ahLst/>
            <a:cxnLst/>
            <a:rect l="l" t="t" r="r" b="b"/>
            <a:pathLst>
              <a:path w="634" h="635">
                <a:moveTo>
                  <a:pt x="203" y="88"/>
                </a:moveTo>
                <a:lnTo>
                  <a:pt x="0" y="88"/>
                </a:lnTo>
                <a:lnTo>
                  <a:pt x="203" y="88"/>
                </a:lnTo>
                <a:close/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8" name="object 988"/>
          <p:cNvSpPr/>
          <p:nvPr/>
        </p:nvSpPr>
        <p:spPr>
          <a:xfrm>
            <a:off x="3209886" y="3890606"/>
            <a:ext cx="635" cy="635"/>
          </a:xfrm>
          <a:custGeom>
            <a:avLst/>
            <a:gdLst/>
            <a:ahLst/>
            <a:cxnLst/>
            <a:rect l="l" t="t" r="r" b="b"/>
            <a:pathLst>
              <a:path w="635" h="635">
                <a:moveTo>
                  <a:pt x="190" y="101"/>
                </a:moveTo>
                <a:lnTo>
                  <a:pt x="0" y="0"/>
                </a:lnTo>
                <a:lnTo>
                  <a:pt x="190" y="101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9" name="object 989"/>
          <p:cNvSpPr/>
          <p:nvPr/>
        </p:nvSpPr>
        <p:spPr>
          <a:xfrm>
            <a:off x="3209886" y="3890555"/>
            <a:ext cx="635" cy="635"/>
          </a:xfrm>
          <a:custGeom>
            <a:avLst/>
            <a:gdLst/>
            <a:ahLst/>
            <a:cxnLst/>
            <a:rect l="l" t="t" r="r" b="b"/>
            <a:pathLst>
              <a:path w="635" h="635">
                <a:moveTo>
                  <a:pt x="0" y="101"/>
                </a:moveTo>
                <a:lnTo>
                  <a:pt x="190" y="101"/>
                </a:lnTo>
                <a:lnTo>
                  <a:pt x="0" y="101"/>
                </a:lnTo>
                <a:close/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0" name="object 990"/>
          <p:cNvSpPr/>
          <p:nvPr/>
        </p:nvSpPr>
        <p:spPr>
          <a:xfrm>
            <a:off x="2727337" y="3890606"/>
            <a:ext cx="635" cy="635"/>
          </a:xfrm>
          <a:custGeom>
            <a:avLst/>
            <a:gdLst/>
            <a:ahLst/>
            <a:cxnLst/>
            <a:rect l="l" t="t" r="r" b="b"/>
            <a:pathLst>
              <a:path w="635" h="635">
                <a:moveTo>
                  <a:pt x="190" y="101"/>
                </a:moveTo>
                <a:lnTo>
                  <a:pt x="0" y="0"/>
                </a:lnTo>
                <a:lnTo>
                  <a:pt x="190" y="101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1" name="object 991"/>
          <p:cNvSpPr/>
          <p:nvPr/>
        </p:nvSpPr>
        <p:spPr>
          <a:xfrm>
            <a:off x="2727337" y="3890555"/>
            <a:ext cx="635" cy="635"/>
          </a:xfrm>
          <a:custGeom>
            <a:avLst/>
            <a:gdLst/>
            <a:ahLst/>
            <a:cxnLst/>
            <a:rect l="l" t="t" r="r" b="b"/>
            <a:pathLst>
              <a:path w="635" h="635">
                <a:moveTo>
                  <a:pt x="0" y="101"/>
                </a:moveTo>
                <a:lnTo>
                  <a:pt x="190" y="101"/>
                </a:lnTo>
                <a:lnTo>
                  <a:pt x="0" y="101"/>
                </a:lnTo>
                <a:close/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2" name="object 992"/>
          <p:cNvSpPr/>
          <p:nvPr/>
        </p:nvSpPr>
        <p:spPr>
          <a:xfrm>
            <a:off x="3209886" y="3550462"/>
            <a:ext cx="635" cy="635"/>
          </a:xfrm>
          <a:custGeom>
            <a:avLst/>
            <a:gdLst/>
            <a:ahLst/>
            <a:cxnLst/>
            <a:rect l="l" t="t" r="r" b="b"/>
            <a:pathLst>
              <a:path w="635" h="635">
                <a:moveTo>
                  <a:pt x="190" y="101"/>
                </a:moveTo>
                <a:lnTo>
                  <a:pt x="0" y="0"/>
                </a:lnTo>
                <a:lnTo>
                  <a:pt x="190" y="101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3" name="object 993"/>
          <p:cNvSpPr/>
          <p:nvPr/>
        </p:nvSpPr>
        <p:spPr>
          <a:xfrm>
            <a:off x="3209886" y="3550411"/>
            <a:ext cx="635" cy="635"/>
          </a:xfrm>
          <a:custGeom>
            <a:avLst/>
            <a:gdLst/>
            <a:ahLst/>
            <a:cxnLst/>
            <a:rect l="l" t="t" r="r" b="b"/>
            <a:pathLst>
              <a:path w="635" h="635">
                <a:moveTo>
                  <a:pt x="190" y="101"/>
                </a:moveTo>
                <a:lnTo>
                  <a:pt x="0" y="101"/>
                </a:lnTo>
                <a:lnTo>
                  <a:pt x="190" y="101"/>
                </a:lnTo>
                <a:close/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4" name="object 994"/>
          <p:cNvSpPr/>
          <p:nvPr/>
        </p:nvSpPr>
        <p:spPr>
          <a:xfrm>
            <a:off x="6982853" y="3890606"/>
            <a:ext cx="635" cy="635"/>
          </a:xfrm>
          <a:custGeom>
            <a:avLst/>
            <a:gdLst/>
            <a:ahLst/>
            <a:cxnLst/>
            <a:rect l="l" t="t" r="r" b="b"/>
            <a:pathLst>
              <a:path w="634" h="635">
                <a:moveTo>
                  <a:pt x="190" y="101"/>
                </a:moveTo>
                <a:lnTo>
                  <a:pt x="0" y="0"/>
                </a:lnTo>
                <a:lnTo>
                  <a:pt x="190" y="101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5" name="object 995"/>
          <p:cNvSpPr/>
          <p:nvPr/>
        </p:nvSpPr>
        <p:spPr>
          <a:xfrm>
            <a:off x="6982853" y="3890555"/>
            <a:ext cx="635" cy="635"/>
          </a:xfrm>
          <a:custGeom>
            <a:avLst/>
            <a:gdLst/>
            <a:ahLst/>
            <a:cxnLst/>
            <a:rect l="l" t="t" r="r" b="b"/>
            <a:pathLst>
              <a:path w="634" h="635">
                <a:moveTo>
                  <a:pt x="190" y="101"/>
                </a:moveTo>
                <a:lnTo>
                  <a:pt x="0" y="101"/>
                </a:lnTo>
                <a:lnTo>
                  <a:pt x="190" y="101"/>
                </a:lnTo>
                <a:close/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6" name="object 996"/>
          <p:cNvSpPr/>
          <p:nvPr/>
        </p:nvSpPr>
        <p:spPr>
          <a:xfrm>
            <a:off x="7368895" y="3890606"/>
            <a:ext cx="635" cy="635"/>
          </a:xfrm>
          <a:custGeom>
            <a:avLst/>
            <a:gdLst/>
            <a:ahLst/>
            <a:cxnLst/>
            <a:rect l="l" t="t" r="r" b="b"/>
            <a:pathLst>
              <a:path w="634" h="635">
                <a:moveTo>
                  <a:pt x="190" y="101"/>
                </a:moveTo>
                <a:lnTo>
                  <a:pt x="0" y="0"/>
                </a:lnTo>
                <a:lnTo>
                  <a:pt x="190" y="101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7" name="object 997"/>
          <p:cNvSpPr/>
          <p:nvPr/>
        </p:nvSpPr>
        <p:spPr>
          <a:xfrm>
            <a:off x="7368895" y="3890555"/>
            <a:ext cx="635" cy="635"/>
          </a:xfrm>
          <a:custGeom>
            <a:avLst/>
            <a:gdLst/>
            <a:ahLst/>
            <a:cxnLst/>
            <a:rect l="l" t="t" r="r" b="b"/>
            <a:pathLst>
              <a:path w="634" h="635">
                <a:moveTo>
                  <a:pt x="190" y="101"/>
                </a:moveTo>
                <a:lnTo>
                  <a:pt x="0" y="101"/>
                </a:lnTo>
                <a:lnTo>
                  <a:pt x="190" y="101"/>
                </a:lnTo>
                <a:close/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8" name="object 998"/>
          <p:cNvSpPr/>
          <p:nvPr/>
        </p:nvSpPr>
        <p:spPr>
          <a:xfrm>
            <a:off x="7368895" y="4269625"/>
            <a:ext cx="635" cy="635"/>
          </a:xfrm>
          <a:custGeom>
            <a:avLst/>
            <a:gdLst/>
            <a:ahLst/>
            <a:cxnLst/>
            <a:rect l="l" t="t" r="r" b="b"/>
            <a:pathLst>
              <a:path w="634" h="635">
                <a:moveTo>
                  <a:pt x="190" y="101"/>
                </a:moveTo>
                <a:lnTo>
                  <a:pt x="0" y="0"/>
                </a:lnTo>
                <a:lnTo>
                  <a:pt x="190" y="101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9" name="object 999"/>
          <p:cNvSpPr/>
          <p:nvPr/>
        </p:nvSpPr>
        <p:spPr>
          <a:xfrm>
            <a:off x="7368895" y="4269575"/>
            <a:ext cx="635" cy="635"/>
          </a:xfrm>
          <a:custGeom>
            <a:avLst/>
            <a:gdLst/>
            <a:ahLst/>
            <a:cxnLst/>
            <a:rect l="l" t="t" r="r" b="b"/>
            <a:pathLst>
              <a:path w="634" h="635">
                <a:moveTo>
                  <a:pt x="190" y="101"/>
                </a:moveTo>
                <a:lnTo>
                  <a:pt x="0" y="101"/>
                </a:lnTo>
                <a:lnTo>
                  <a:pt x="190" y="101"/>
                </a:lnTo>
                <a:close/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0" name="object 1000"/>
          <p:cNvSpPr/>
          <p:nvPr/>
        </p:nvSpPr>
        <p:spPr>
          <a:xfrm>
            <a:off x="4831435" y="3890606"/>
            <a:ext cx="635" cy="635"/>
          </a:xfrm>
          <a:custGeom>
            <a:avLst/>
            <a:gdLst/>
            <a:ahLst/>
            <a:cxnLst/>
            <a:rect l="l" t="t" r="r" b="b"/>
            <a:pathLst>
              <a:path w="635" h="635">
                <a:moveTo>
                  <a:pt x="203" y="101"/>
                </a:moveTo>
                <a:lnTo>
                  <a:pt x="0" y="0"/>
                </a:lnTo>
                <a:lnTo>
                  <a:pt x="203" y="101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1" name="object 1001"/>
          <p:cNvSpPr/>
          <p:nvPr/>
        </p:nvSpPr>
        <p:spPr>
          <a:xfrm>
            <a:off x="4831435" y="3890555"/>
            <a:ext cx="635" cy="635"/>
          </a:xfrm>
          <a:custGeom>
            <a:avLst/>
            <a:gdLst/>
            <a:ahLst/>
            <a:cxnLst/>
            <a:rect l="l" t="t" r="r" b="b"/>
            <a:pathLst>
              <a:path w="635" h="635">
                <a:moveTo>
                  <a:pt x="203" y="101"/>
                </a:moveTo>
                <a:lnTo>
                  <a:pt x="0" y="101"/>
                </a:lnTo>
                <a:lnTo>
                  <a:pt x="203" y="101"/>
                </a:lnTo>
                <a:close/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2" name="object 1002"/>
          <p:cNvSpPr/>
          <p:nvPr/>
        </p:nvSpPr>
        <p:spPr>
          <a:xfrm>
            <a:off x="5313997" y="3890606"/>
            <a:ext cx="635" cy="635"/>
          </a:xfrm>
          <a:custGeom>
            <a:avLst/>
            <a:gdLst/>
            <a:ahLst/>
            <a:cxnLst/>
            <a:rect l="l" t="t" r="r" b="b"/>
            <a:pathLst>
              <a:path w="635" h="635">
                <a:moveTo>
                  <a:pt x="190" y="101"/>
                </a:moveTo>
                <a:lnTo>
                  <a:pt x="0" y="0"/>
                </a:lnTo>
                <a:lnTo>
                  <a:pt x="190" y="101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3" name="object 1003"/>
          <p:cNvSpPr/>
          <p:nvPr/>
        </p:nvSpPr>
        <p:spPr>
          <a:xfrm>
            <a:off x="5313997" y="3890555"/>
            <a:ext cx="635" cy="635"/>
          </a:xfrm>
          <a:custGeom>
            <a:avLst/>
            <a:gdLst/>
            <a:ahLst/>
            <a:cxnLst/>
            <a:rect l="l" t="t" r="r" b="b"/>
            <a:pathLst>
              <a:path w="635" h="635">
                <a:moveTo>
                  <a:pt x="190" y="101"/>
                </a:moveTo>
                <a:lnTo>
                  <a:pt x="0" y="101"/>
                </a:lnTo>
                <a:lnTo>
                  <a:pt x="190" y="101"/>
                </a:lnTo>
                <a:close/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4" name="object 1004"/>
          <p:cNvSpPr/>
          <p:nvPr/>
        </p:nvSpPr>
        <p:spPr>
          <a:xfrm>
            <a:off x="5313997" y="3550462"/>
            <a:ext cx="635" cy="635"/>
          </a:xfrm>
          <a:custGeom>
            <a:avLst/>
            <a:gdLst/>
            <a:ahLst/>
            <a:cxnLst/>
            <a:rect l="l" t="t" r="r" b="b"/>
            <a:pathLst>
              <a:path w="635" h="635">
                <a:moveTo>
                  <a:pt x="190" y="101"/>
                </a:moveTo>
                <a:lnTo>
                  <a:pt x="0" y="0"/>
                </a:lnTo>
                <a:lnTo>
                  <a:pt x="190" y="101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5" name="object 1005"/>
          <p:cNvSpPr/>
          <p:nvPr/>
        </p:nvSpPr>
        <p:spPr>
          <a:xfrm>
            <a:off x="5313997" y="3550411"/>
            <a:ext cx="635" cy="635"/>
          </a:xfrm>
          <a:custGeom>
            <a:avLst/>
            <a:gdLst/>
            <a:ahLst/>
            <a:cxnLst/>
            <a:rect l="l" t="t" r="r" b="b"/>
            <a:pathLst>
              <a:path w="635" h="635">
                <a:moveTo>
                  <a:pt x="190" y="101"/>
                </a:moveTo>
                <a:lnTo>
                  <a:pt x="0" y="101"/>
                </a:lnTo>
                <a:lnTo>
                  <a:pt x="190" y="101"/>
                </a:lnTo>
                <a:close/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6" name="object 1006"/>
          <p:cNvSpPr/>
          <p:nvPr/>
        </p:nvSpPr>
        <p:spPr>
          <a:xfrm>
            <a:off x="9384486" y="3890606"/>
            <a:ext cx="635" cy="635"/>
          </a:xfrm>
          <a:custGeom>
            <a:avLst/>
            <a:gdLst/>
            <a:ahLst/>
            <a:cxnLst/>
            <a:rect l="l" t="t" r="r" b="b"/>
            <a:pathLst>
              <a:path w="634" h="635">
                <a:moveTo>
                  <a:pt x="203" y="50"/>
                </a:moveTo>
                <a:lnTo>
                  <a:pt x="0" y="0"/>
                </a:lnTo>
                <a:lnTo>
                  <a:pt x="203" y="5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7" name="object 1007"/>
          <p:cNvSpPr/>
          <p:nvPr/>
        </p:nvSpPr>
        <p:spPr>
          <a:xfrm>
            <a:off x="9384486" y="3890555"/>
            <a:ext cx="635" cy="635"/>
          </a:xfrm>
          <a:custGeom>
            <a:avLst/>
            <a:gdLst/>
            <a:ahLst/>
            <a:cxnLst/>
            <a:rect l="l" t="t" r="r" b="b"/>
            <a:pathLst>
              <a:path w="634" h="635">
                <a:moveTo>
                  <a:pt x="203" y="101"/>
                </a:moveTo>
                <a:lnTo>
                  <a:pt x="0" y="101"/>
                </a:lnTo>
                <a:lnTo>
                  <a:pt x="203" y="101"/>
                </a:lnTo>
                <a:close/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8" name="object 1008"/>
          <p:cNvSpPr/>
          <p:nvPr/>
        </p:nvSpPr>
        <p:spPr>
          <a:xfrm>
            <a:off x="9770529" y="3890606"/>
            <a:ext cx="635" cy="635"/>
          </a:xfrm>
          <a:custGeom>
            <a:avLst/>
            <a:gdLst/>
            <a:ahLst/>
            <a:cxnLst/>
            <a:rect l="l" t="t" r="r" b="b"/>
            <a:pathLst>
              <a:path w="634" h="635">
                <a:moveTo>
                  <a:pt x="203" y="101"/>
                </a:moveTo>
                <a:lnTo>
                  <a:pt x="0" y="0"/>
                </a:lnTo>
                <a:lnTo>
                  <a:pt x="203" y="101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9" name="object 1009"/>
          <p:cNvSpPr/>
          <p:nvPr/>
        </p:nvSpPr>
        <p:spPr>
          <a:xfrm>
            <a:off x="9770529" y="3890555"/>
            <a:ext cx="635" cy="635"/>
          </a:xfrm>
          <a:custGeom>
            <a:avLst/>
            <a:gdLst/>
            <a:ahLst/>
            <a:cxnLst/>
            <a:rect l="l" t="t" r="r" b="b"/>
            <a:pathLst>
              <a:path w="634" h="635">
                <a:moveTo>
                  <a:pt x="203" y="101"/>
                </a:moveTo>
                <a:lnTo>
                  <a:pt x="0" y="101"/>
                </a:lnTo>
                <a:lnTo>
                  <a:pt x="203" y="101"/>
                </a:lnTo>
                <a:close/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0" name="object 1010"/>
          <p:cNvSpPr/>
          <p:nvPr/>
        </p:nvSpPr>
        <p:spPr>
          <a:xfrm>
            <a:off x="9770529" y="4269625"/>
            <a:ext cx="635" cy="635"/>
          </a:xfrm>
          <a:custGeom>
            <a:avLst/>
            <a:gdLst/>
            <a:ahLst/>
            <a:cxnLst/>
            <a:rect l="l" t="t" r="r" b="b"/>
            <a:pathLst>
              <a:path w="634" h="635">
                <a:moveTo>
                  <a:pt x="203" y="50"/>
                </a:moveTo>
                <a:lnTo>
                  <a:pt x="0" y="0"/>
                </a:lnTo>
                <a:lnTo>
                  <a:pt x="203" y="5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1" name="object 1011"/>
          <p:cNvSpPr/>
          <p:nvPr/>
        </p:nvSpPr>
        <p:spPr>
          <a:xfrm>
            <a:off x="9770529" y="4269575"/>
            <a:ext cx="635" cy="635"/>
          </a:xfrm>
          <a:custGeom>
            <a:avLst/>
            <a:gdLst/>
            <a:ahLst/>
            <a:cxnLst/>
            <a:rect l="l" t="t" r="r" b="b"/>
            <a:pathLst>
              <a:path w="634" h="635">
                <a:moveTo>
                  <a:pt x="203" y="101"/>
                </a:moveTo>
                <a:lnTo>
                  <a:pt x="0" y="101"/>
                </a:lnTo>
                <a:lnTo>
                  <a:pt x="203" y="101"/>
                </a:lnTo>
                <a:close/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2" name="object 1012"/>
          <p:cNvSpPr/>
          <p:nvPr/>
        </p:nvSpPr>
        <p:spPr>
          <a:xfrm>
            <a:off x="2955874" y="2643022"/>
            <a:ext cx="31826" cy="79260"/>
          </a:xfrm>
          <a:prstGeom prst="rect">
            <a:avLst/>
          </a:prstGeom>
          <a:blipFill>
            <a:blip r:embed="rId3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3" name="object 1013"/>
          <p:cNvSpPr/>
          <p:nvPr/>
        </p:nvSpPr>
        <p:spPr>
          <a:xfrm>
            <a:off x="2797505" y="2669387"/>
            <a:ext cx="34391" cy="52895"/>
          </a:xfrm>
          <a:prstGeom prst="rect">
            <a:avLst/>
          </a:prstGeom>
          <a:blipFill>
            <a:blip r:embed="rId3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4" name="object 1014"/>
          <p:cNvSpPr/>
          <p:nvPr/>
        </p:nvSpPr>
        <p:spPr>
          <a:xfrm>
            <a:off x="3112439" y="2679407"/>
            <a:ext cx="32905" cy="39357"/>
          </a:xfrm>
          <a:prstGeom prst="rect">
            <a:avLst/>
          </a:prstGeom>
          <a:blipFill>
            <a:blip r:embed="rId3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5" name="object 1015"/>
          <p:cNvSpPr/>
          <p:nvPr/>
        </p:nvSpPr>
        <p:spPr>
          <a:xfrm>
            <a:off x="3144977" y="2672905"/>
            <a:ext cx="0" cy="4445"/>
          </a:xfrm>
          <a:custGeom>
            <a:avLst/>
            <a:gdLst/>
            <a:ahLst/>
            <a:cxnLst/>
            <a:rect l="l" t="t" r="r" b="b"/>
            <a:pathLst>
              <a:path h="4444">
                <a:moveTo>
                  <a:pt x="0" y="0"/>
                </a:moveTo>
                <a:lnTo>
                  <a:pt x="0" y="3848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6" name="object 1016"/>
          <p:cNvSpPr/>
          <p:nvPr/>
        </p:nvSpPr>
        <p:spPr>
          <a:xfrm>
            <a:off x="3138932" y="2676385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6045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7" name="object 1017"/>
          <p:cNvSpPr/>
          <p:nvPr/>
        </p:nvSpPr>
        <p:spPr>
          <a:xfrm>
            <a:off x="3138932" y="2676385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6045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8" name="object 1018"/>
          <p:cNvSpPr/>
          <p:nvPr/>
        </p:nvSpPr>
        <p:spPr>
          <a:xfrm>
            <a:off x="3138931" y="2672905"/>
            <a:ext cx="0" cy="4445"/>
          </a:xfrm>
          <a:custGeom>
            <a:avLst/>
            <a:gdLst/>
            <a:ahLst/>
            <a:cxnLst/>
            <a:rect l="l" t="t" r="r" b="b"/>
            <a:pathLst>
              <a:path h="4444">
                <a:moveTo>
                  <a:pt x="0" y="0"/>
                </a:moveTo>
                <a:lnTo>
                  <a:pt x="0" y="3847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9" name="object 1019"/>
          <p:cNvSpPr/>
          <p:nvPr/>
        </p:nvSpPr>
        <p:spPr>
          <a:xfrm>
            <a:off x="3138932" y="2673273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6045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0" name="object 1020"/>
          <p:cNvSpPr/>
          <p:nvPr/>
        </p:nvSpPr>
        <p:spPr>
          <a:xfrm>
            <a:off x="2835338" y="2867812"/>
            <a:ext cx="256540" cy="62230"/>
          </a:xfrm>
          <a:custGeom>
            <a:avLst/>
            <a:gdLst/>
            <a:ahLst/>
            <a:cxnLst/>
            <a:rect l="l" t="t" r="r" b="b"/>
            <a:pathLst>
              <a:path w="256539" h="62230">
                <a:moveTo>
                  <a:pt x="12941" y="61950"/>
                </a:moveTo>
                <a:lnTo>
                  <a:pt x="243166" y="61950"/>
                </a:lnTo>
                <a:lnTo>
                  <a:pt x="243166" y="22186"/>
                </a:lnTo>
                <a:lnTo>
                  <a:pt x="256108" y="22186"/>
                </a:lnTo>
                <a:lnTo>
                  <a:pt x="256222" y="0"/>
                </a:lnTo>
                <a:lnTo>
                  <a:pt x="142379" y="0"/>
                </a:lnTo>
                <a:lnTo>
                  <a:pt x="142379" y="12484"/>
                </a:lnTo>
                <a:lnTo>
                  <a:pt x="0" y="12484"/>
                </a:lnTo>
                <a:lnTo>
                  <a:pt x="0" y="22186"/>
                </a:lnTo>
                <a:lnTo>
                  <a:pt x="12941" y="22186"/>
                </a:lnTo>
                <a:lnTo>
                  <a:pt x="12941" y="61950"/>
                </a:lnTo>
                <a:close/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1" name="object 1021"/>
          <p:cNvSpPr/>
          <p:nvPr/>
        </p:nvSpPr>
        <p:spPr>
          <a:xfrm>
            <a:off x="2848279" y="2889999"/>
            <a:ext cx="230504" cy="0"/>
          </a:xfrm>
          <a:custGeom>
            <a:avLst/>
            <a:gdLst/>
            <a:ahLst/>
            <a:cxnLst/>
            <a:rect l="l" t="t" r="r" b="b"/>
            <a:pathLst>
              <a:path w="230505">
                <a:moveTo>
                  <a:pt x="0" y="0"/>
                </a:moveTo>
                <a:lnTo>
                  <a:pt x="230212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2" name="object 1022"/>
          <p:cNvSpPr/>
          <p:nvPr/>
        </p:nvSpPr>
        <p:spPr>
          <a:xfrm>
            <a:off x="2863189" y="3721480"/>
            <a:ext cx="222250" cy="57150"/>
          </a:xfrm>
          <a:custGeom>
            <a:avLst/>
            <a:gdLst/>
            <a:ahLst/>
            <a:cxnLst/>
            <a:rect l="l" t="t" r="r" b="b"/>
            <a:pathLst>
              <a:path w="222250" h="57150">
                <a:moveTo>
                  <a:pt x="222008" y="56908"/>
                </a:moveTo>
                <a:lnTo>
                  <a:pt x="222008" y="0"/>
                </a:lnTo>
                <a:lnTo>
                  <a:pt x="0" y="0"/>
                </a:lnTo>
                <a:lnTo>
                  <a:pt x="0" y="56908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3" name="object 1023"/>
          <p:cNvSpPr/>
          <p:nvPr/>
        </p:nvSpPr>
        <p:spPr>
          <a:xfrm>
            <a:off x="4966487" y="3721480"/>
            <a:ext cx="222250" cy="57150"/>
          </a:xfrm>
          <a:custGeom>
            <a:avLst/>
            <a:gdLst/>
            <a:ahLst/>
            <a:cxnLst/>
            <a:rect l="l" t="t" r="r" b="b"/>
            <a:pathLst>
              <a:path w="222250" h="57150">
                <a:moveTo>
                  <a:pt x="222008" y="56908"/>
                </a:moveTo>
                <a:lnTo>
                  <a:pt x="222008" y="0"/>
                </a:lnTo>
                <a:lnTo>
                  <a:pt x="0" y="0"/>
                </a:lnTo>
                <a:lnTo>
                  <a:pt x="0" y="56908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4" name="object 1024"/>
          <p:cNvSpPr/>
          <p:nvPr/>
        </p:nvSpPr>
        <p:spPr>
          <a:xfrm>
            <a:off x="2902038" y="3678935"/>
            <a:ext cx="148590" cy="42545"/>
          </a:xfrm>
          <a:custGeom>
            <a:avLst/>
            <a:gdLst/>
            <a:ahLst/>
            <a:cxnLst/>
            <a:rect l="l" t="t" r="r" b="b"/>
            <a:pathLst>
              <a:path w="148589" h="42545">
                <a:moveTo>
                  <a:pt x="148005" y="42545"/>
                </a:moveTo>
                <a:lnTo>
                  <a:pt x="148005" y="0"/>
                </a:lnTo>
                <a:lnTo>
                  <a:pt x="0" y="0"/>
                </a:lnTo>
                <a:lnTo>
                  <a:pt x="0" y="42545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5" name="object 1025"/>
          <p:cNvSpPr/>
          <p:nvPr/>
        </p:nvSpPr>
        <p:spPr>
          <a:xfrm>
            <a:off x="5005336" y="3678935"/>
            <a:ext cx="148590" cy="42545"/>
          </a:xfrm>
          <a:custGeom>
            <a:avLst/>
            <a:gdLst/>
            <a:ahLst/>
            <a:cxnLst/>
            <a:rect l="l" t="t" r="r" b="b"/>
            <a:pathLst>
              <a:path w="148589" h="42545">
                <a:moveTo>
                  <a:pt x="148005" y="42545"/>
                </a:moveTo>
                <a:lnTo>
                  <a:pt x="148005" y="0"/>
                </a:lnTo>
                <a:lnTo>
                  <a:pt x="0" y="0"/>
                </a:lnTo>
                <a:lnTo>
                  <a:pt x="0" y="42545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6" name="object 1026"/>
          <p:cNvSpPr/>
          <p:nvPr/>
        </p:nvSpPr>
        <p:spPr>
          <a:xfrm>
            <a:off x="2945104" y="3591788"/>
            <a:ext cx="59690" cy="87630"/>
          </a:xfrm>
          <a:custGeom>
            <a:avLst/>
            <a:gdLst/>
            <a:ahLst/>
            <a:cxnLst/>
            <a:rect l="l" t="t" r="r" b="b"/>
            <a:pathLst>
              <a:path w="59689" h="87629">
                <a:moveTo>
                  <a:pt x="59169" y="87147"/>
                </a:moveTo>
                <a:lnTo>
                  <a:pt x="59169" y="0"/>
                </a:lnTo>
                <a:lnTo>
                  <a:pt x="0" y="0"/>
                </a:lnTo>
                <a:lnTo>
                  <a:pt x="0" y="87147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7" name="object 1027"/>
          <p:cNvSpPr/>
          <p:nvPr/>
        </p:nvSpPr>
        <p:spPr>
          <a:xfrm>
            <a:off x="5048402" y="3591788"/>
            <a:ext cx="59690" cy="87630"/>
          </a:xfrm>
          <a:custGeom>
            <a:avLst/>
            <a:gdLst/>
            <a:ahLst/>
            <a:cxnLst/>
            <a:rect l="l" t="t" r="r" b="b"/>
            <a:pathLst>
              <a:path w="59689" h="87629">
                <a:moveTo>
                  <a:pt x="59169" y="87147"/>
                </a:moveTo>
                <a:lnTo>
                  <a:pt x="59169" y="0"/>
                </a:lnTo>
                <a:lnTo>
                  <a:pt x="0" y="0"/>
                </a:lnTo>
                <a:lnTo>
                  <a:pt x="0" y="87147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8" name="object 1028"/>
          <p:cNvSpPr/>
          <p:nvPr/>
        </p:nvSpPr>
        <p:spPr>
          <a:xfrm>
            <a:off x="2998762" y="3591788"/>
            <a:ext cx="0" cy="87630"/>
          </a:xfrm>
          <a:custGeom>
            <a:avLst/>
            <a:gdLst/>
            <a:ahLst/>
            <a:cxnLst/>
            <a:rect l="l" t="t" r="r" b="b"/>
            <a:pathLst>
              <a:path h="87629">
                <a:moveTo>
                  <a:pt x="0" y="0"/>
                </a:moveTo>
                <a:lnTo>
                  <a:pt x="0" y="87147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9" name="object 1029"/>
          <p:cNvSpPr/>
          <p:nvPr/>
        </p:nvSpPr>
        <p:spPr>
          <a:xfrm>
            <a:off x="5102059" y="3591788"/>
            <a:ext cx="0" cy="87630"/>
          </a:xfrm>
          <a:custGeom>
            <a:avLst/>
            <a:gdLst/>
            <a:ahLst/>
            <a:cxnLst/>
            <a:rect l="l" t="t" r="r" b="b"/>
            <a:pathLst>
              <a:path h="87629">
                <a:moveTo>
                  <a:pt x="0" y="0"/>
                </a:moveTo>
                <a:lnTo>
                  <a:pt x="0" y="87147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0" name="object 1030"/>
          <p:cNvSpPr/>
          <p:nvPr/>
        </p:nvSpPr>
        <p:spPr>
          <a:xfrm>
            <a:off x="2990913" y="3591788"/>
            <a:ext cx="0" cy="87630"/>
          </a:xfrm>
          <a:custGeom>
            <a:avLst/>
            <a:gdLst/>
            <a:ahLst/>
            <a:cxnLst/>
            <a:rect l="l" t="t" r="r" b="b"/>
            <a:pathLst>
              <a:path h="87629">
                <a:moveTo>
                  <a:pt x="0" y="0"/>
                </a:moveTo>
                <a:lnTo>
                  <a:pt x="0" y="87147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1" name="object 1031"/>
          <p:cNvSpPr/>
          <p:nvPr/>
        </p:nvSpPr>
        <p:spPr>
          <a:xfrm>
            <a:off x="5094211" y="3591788"/>
            <a:ext cx="0" cy="87630"/>
          </a:xfrm>
          <a:custGeom>
            <a:avLst/>
            <a:gdLst/>
            <a:ahLst/>
            <a:cxnLst/>
            <a:rect l="l" t="t" r="r" b="b"/>
            <a:pathLst>
              <a:path h="87629">
                <a:moveTo>
                  <a:pt x="0" y="0"/>
                </a:moveTo>
                <a:lnTo>
                  <a:pt x="0" y="87147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2" name="object 1032"/>
          <p:cNvSpPr/>
          <p:nvPr/>
        </p:nvSpPr>
        <p:spPr>
          <a:xfrm>
            <a:off x="2983064" y="3591788"/>
            <a:ext cx="0" cy="87630"/>
          </a:xfrm>
          <a:custGeom>
            <a:avLst/>
            <a:gdLst/>
            <a:ahLst/>
            <a:cxnLst/>
            <a:rect l="l" t="t" r="r" b="b"/>
            <a:pathLst>
              <a:path h="87629">
                <a:moveTo>
                  <a:pt x="0" y="0"/>
                </a:moveTo>
                <a:lnTo>
                  <a:pt x="0" y="87147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3" name="object 1033"/>
          <p:cNvSpPr/>
          <p:nvPr/>
        </p:nvSpPr>
        <p:spPr>
          <a:xfrm>
            <a:off x="5086362" y="3591788"/>
            <a:ext cx="0" cy="87630"/>
          </a:xfrm>
          <a:custGeom>
            <a:avLst/>
            <a:gdLst/>
            <a:ahLst/>
            <a:cxnLst/>
            <a:rect l="l" t="t" r="r" b="b"/>
            <a:pathLst>
              <a:path h="87629">
                <a:moveTo>
                  <a:pt x="0" y="0"/>
                </a:moveTo>
                <a:lnTo>
                  <a:pt x="0" y="87147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4" name="object 1034"/>
          <p:cNvSpPr/>
          <p:nvPr/>
        </p:nvSpPr>
        <p:spPr>
          <a:xfrm>
            <a:off x="2974708" y="3591788"/>
            <a:ext cx="0" cy="87630"/>
          </a:xfrm>
          <a:custGeom>
            <a:avLst/>
            <a:gdLst/>
            <a:ahLst/>
            <a:cxnLst/>
            <a:rect l="l" t="t" r="r" b="b"/>
            <a:pathLst>
              <a:path h="87629">
                <a:moveTo>
                  <a:pt x="0" y="0"/>
                </a:moveTo>
                <a:lnTo>
                  <a:pt x="0" y="87147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5" name="object 1035"/>
          <p:cNvSpPr/>
          <p:nvPr/>
        </p:nvSpPr>
        <p:spPr>
          <a:xfrm>
            <a:off x="5078005" y="3591788"/>
            <a:ext cx="0" cy="87630"/>
          </a:xfrm>
          <a:custGeom>
            <a:avLst/>
            <a:gdLst/>
            <a:ahLst/>
            <a:cxnLst/>
            <a:rect l="l" t="t" r="r" b="b"/>
            <a:pathLst>
              <a:path h="87629">
                <a:moveTo>
                  <a:pt x="0" y="0"/>
                </a:moveTo>
                <a:lnTo>
                  <a:pt x="0" y="87147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6" name="object 1036"/>
          <p:cNvSpPr/>
          <p:nvPr/>
        </p:nvSpPr>
        <p:spPr>
          <a:xfrm>
            <a:off x="2966427" y="3591788"/>
            <a:ext cx="0" cy="87630"/>
          </a:xfrm>
          <a:custGeom>
            <a:avLst/>
            <a:gdLst/>
            <a:ahLst/>
            <a:cxnLst/>
            <a:rect l="l" t="t" r="r" b="b"/>
            <a:pathLst>
              <a:path h="87629">
                <a:moveTo>
                  <a:pt x="0" y="0"/>
                </a:moveTo>
                <a:lnTo>
                  <a:pt x="0" y="87147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7" name="object 1037"/>
          <p:cNvSpPr/>
          <p:nvPr/>
        </p:nvSpPr>
        <p:spPr>
          <a:xfrm>
            <a:off x="5069725" y="3591788"/>
            <a:ext cx="0" cy="87630"/>
          </a:xfrm>
          <a:custGeom>
            <a:avLst/>
            <a:gdLst/>
            <a:ahLst/>
            <a:cxnLst/>
            <a:rect l="l" t="t" r="r" b="b"/>
            <a:pathLst>
              <a:path h="87629">
                <a:moveTo>
                  <a:pt x="0" y="0"/>
                </a:moveTo>
                <a:lnTo>
                  <a:pt x="0" y="87147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8" name="object 1038"/>
          <p:cNvSpPr/>
          <p:nvPr/>
        </p:nvSpPr>
        <p:spPr>
          <a:xfrm>
            <a:off x="2958109" y="3591788"/>
            <a:ext cx="0" cy="87630"/>
          </a:xfrm>
          <a:custGeom>
            <a:avLst/>
            <a:gdLst/>
            <a:ahLst/>
            <a:cxnLst/>
            <a:rect l="l" t="t" r="r" b="b"/>
            <a:pathLst>
              <a:path h="87629">
                <a:moveTo>
                  <a:pt x="0" y="0"/>
                </a:moveTo>
                <a:lnTo>
                  <a:pt x="0" y="87147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9" name="object 1039"/>
          <p:cNvSpPr/>
          <p:nvPr/>
        </p:nvSpPr>
        <p:spPr>
          <a:xfrm>
            <a:off x="5061407" y="3591788"/>
            <a:ext cx="0" cy="87630"/>
          </a:xfrm>
          <a:custGeom>
            <a:avLst/>
            <a:gdLst/>
            <a:ahLst/>
            <a:cxnLst/>
            <a:rect l="l" t="t" r="r" b="b"/>
            <a:pathLst>
              <a:path h="87629">
                <a:moveTo>
                  <a:pt x="0" y="0"/>
                </a:moveTo>
                <a:lnTo>
                  <a:pt x="0" y="87147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0" name="object 1040"/>
          <p:cNvSpPr/>
          <p:nvPr/>
        </p:nvSpPr>
        <p:spPr>
          <a:xfrm>
            <a:off x="2951175" y="3591788"/>
            <a:ext cx="0" cy="87630"/>
          </a:xfrm>
          <a:custGeom>
            <a:avLst/>
            <a:gdLst/>
            <a:ahLst/>
            <a:cxnLst/>
            <a:rect l="l" t="t" r="r" b="b"/>
            <a:pathLst>
              <a:path h="87629">
                <a:moveTo>
                  <a:pt x="0" y="0"/>
                </a:moveTo>
                <a:lnTo>
                  <a:pt x="0" y="87147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1" name="object 1041"/>
          <p:cNvSpPr/>
          <p:nvPr/>
        </p:nvSpPr>
        <p:spPr>
          <a:xfrm>
            <a:off x="5054472" y="3591788"/>
            <a:ext cx="0" cy="87630"/>
          </a:xfrm>
          <a:custGeom>
            <a:avLst/>
            <a:gdLst/>
            <a:ahLst/>
            <a:cxnLst/>
            <a:rect l="l" t="t" r="r" b="b"/>
            <a:pathLst>
              <a:path h="87629">
                <a:moveTo>
                  <a:pt x="0" y="0"/>
                </a:moveTo>
                <a:lnTo>
                  <a:pt x="0" y="87147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2" name="object 1042"/>
          <p:cNvSpPr/>
          <p:nvPr/>
        </p:nvSpPr>
        <p:spPr>
          <a:xfrm>
            <a:off x="2926854" y="2443619"/>
            <a:ext cx="79476" cy="76047"/>
          </a:xfrm>
          <a:prstGeom prst="rect">
            <a:avLst/>
          </a:prstGeom>
          <a:blipFill>
            <a:blip r:embed="rId3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3" name="object 1043"/>
          <p:cNvSpPr/>
          <p:nvPr/>
        </p:nvSpPr>
        <p:spPr>
          <a:xfrm>
            <a:off x="5035854" y="2452217"/>
            <a:ext cx="79463" cy="76034"/>
          </a:xfrm>
          <a:prstGeom prst="rect">
            <a:avLst/>
          </a:prstGeom>
          <a:blipFill>
            <a:blip r:embed="rId3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4" name="object 1044"/>
          <p:cNvSpPr/>
          <p:nvPr/>
        </p:nvSpPr>
        <p:spPr>
          <a:xfrm>
            <a:off x="5250294" y="262682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5" name="object 1045"/>
          <p:cNvSpPr/>
          <p:nvPr/>
        </p:nvSpPr>
        <p:spPr>
          <a:xfrm>
            <a:off x="5228412" y="2626829"/>
            <a:ext cx="22225" cy="5080"/>
          </a:xfrm>
          <a:custGeom>
            <a:avLst/>
            <a:gdLst/>
            <a:ahLst/>
            <a:cxnLst/>
            <a:rect l="l" t="t" r="r" b="b"/>
            <a:pathLst>
              <a:path w="22225" h="5080">
                <a:moveTo>
                  <a:pt x="0" y="5067"/>
                </a:moveTo>
                <a:lnTo>
                  <a:pt x="21882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6" name="object 1046"/>
          <p:cNvSpPr/>
          <p:nvPr/>
        </p:nvSpPr>
        <p:spPr>
          <a:xfrm>
            <a:off x="5251196" y="263070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7" name="object 1047"/>
          <p:cNvSpPr/>
          <p:nvPr/>
        </p:nvSpPr>
        <p:spPr>
          <a:xfrm>
            <a:off x="5231803" y="2630703"/>
            <a:ext cx="19685" cy="5080"/>
          </a:xfrm>
          <a:custGeom>
            <a:avLst/>
            <a:gdLst/>
            <a:ahLst/>
            <a:cxnLst/>
            <a:rect l="l" t="t" r="r" b="b"/>
            <a:pathLst>
              <a:path w="19685" h="5080">
                <a:moveTo>
                  <a:pt x="19392" y="0"/>
                </a:moveTo>
                <a:lnTo>
                  <a:pt x="0" y="4495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8" name="object 1048"/>
          <p:cNvSpPr/>
          <p:nvPr/>
        </p:nvSpPr>
        <p:spPr>
          <a:xfrm>
            <a:off x="5250294" y="2626677"/>
            <a:ext cx="3175" cy="4445"/>
          </a:xfrm>
          <a:custGeom>
            <a:avLst/>
            <a:gdLst/>
            <a:ahLst/>
            <a:cxnLst/>
            <a:rect l="l" t="t" r="r" b="b"/>
            <a:pathLst>
              <a:path w="3175" h="4444">
                <a:moveTo>
                  <a:pt x="901" y="4025"/>
                </a:moveTo>
                <a:lnTo>
                  <a:pt x="1587" y="3873"/>
                </a:lnTo>
                <a:lnTo>
                  <a:pt x="2146" y="3352"/>
                </a:lnTo>
                <a:lnTo>
                  <a:pt x="2349" y="2667"/>
                </a:lnTo>
                <a:lnTo>
                  <a:pt x="2565" y="1993"/>
                </a:lnTo>
                <a:lnTo>
                  <a:pt x="2387" y="1257"/>
                </a:lnTo>
                <a:lnTo>
                  <a:pt x="1905" y="736"/>
                </a:lnTo>
                <a:lnTo>
                  <a:pt x="1422" y="215"/>
                </a:lnTo>
                <a:lnTo>
                  <a:pt x="698" y="0"/>
                </a:lnTo>
                <a:lnTo>
                  <a:pt x="0" y="152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9" name="object 1049"/>
          <p:cNvSpPr/>
          <p:nvPr/>
        </p:nvSpPr>
        <p:spPr>
          <a:xfrm>
            <a:off x="5250294" y="268949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0" name="object 1050"/>
          <p:cNvSpPr/>
          <p:nvPr/>
        </p:nvSpPr>
        <p:spPr>
          <a:xfrm>
            <a:off x="5228412" y="2684424"/>
            <a:ext cx="22225" cy="5080"/>
          </a:xfrm>
          <a:custGeom>
            <a:avLst/>
            <a:gdLst/>
            <a:ahLst/>
            <a:cxnLst/>
            <a:rect l="l" t="t" r="r" b="b"/>
            <a:pathLst>
              <a:path w="22225" h="5080">
                <a:moveTo>
                  <a:pt x="0" y="0"/>
                </a:moveTo>
                <a:lnTo>
                  <a:pt x="21882" y="5067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1" name="object 1051"/>
          <p:cNvSpPr/>
          <p:nvPr/>
        </p:nvSpPr>
        <p:spPr>
          <a:xfrm>
            <a:off x="5251196" y="268561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2" name="object 1052"/>
          <p:cNvSpPr/>
          <p:nvPr/>
        </p:nvSpPr>
        <p:spPr>
          <a:xfrm>
            <a:off x="5231803" y="2681135"/>
            <a:ext cx="19685" cy="5080"/>
          </a:xfrm>
          <a:custGeom>
            <a:avLst/>
            <a:gdLst/>
            <a:ahLst/>
            <a:cxnLst/>
            <a:rect l="l" t="t" r="r" b="b"/>
            <a:pathLst>
              <a:path w="19685" h="5080">
                <a:moveTo>
                  <a:pt x="19392" y="4483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3" name="object 1053"/>
          <p:cNvSpPr/>
          <p:nvPr/>
        </p:nvSpPr>
        <p:spPr>
          <a:xfrm>
            <a:off x="5250294" y="2685618"/>
            <a:ext cx="3175" cy="4445"/>
          </a:xfrm>
          <a:custGeom>
            <a:avLst/>
            <a:gdLst/>
            <a:ahLst/>
            <a:cxnLst/>
            <a:rect l="l" t="t" r="r" b="b"/>
            <a:pathLst>
              <a:path w="3175" h="4444">
                <a:moveTo>
                  <a:pt x="0" y="3873"/>
                </a:moveTo>
                <a:lnTo>
                  <a:pt x="1079" y="4127"/>
                </a:lnTo>
                <a:lnTo>
                  <a:pt x="2133" y="3454"/>
                </a:lnTo>
                <a:lnTo>
                  <a:pt x="2387" y="2387"/>
                </a:lnTo>
                <a:lnTo>
                  <a:pt x="2641" y="1320"/>
                </a:lnTo>
                <a:lnTo>
                  <a:pt x="1968" y="254"/>
                </a:lnTo>
                <a:lnTo>
                  <a:pt x="901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4" name="object 1054"/>
          <p:cNvSpPr/>
          <p:nvPr/>
        </p:nvSpPr>
        <p:spPr>
          <a:xfrm>
            <a:off x="5253393" y="2677045"/>
            <a:ext cx="8255" cy="8255"/>
          </a:xfrm>
          <a:custGeom>
            <a:avLst/>
            <a:gdLst/>
            <a:ahLst/>
            <a:cxnLst/>
            <a:rect l="l" t="t" r="r" b="b"/>
            <a:pathLst>
              <a:path w="8254" h="8255">
                <a:moveTo>
                  <a:pt x="3860" y="7708"/>
                </a:moveTo>
                <a:lnTo>
                  <a:pt x="5981" y="7708"/>
                </a:lnTo>
                <a:lnTo>
                  <a:pt x="7708" y="5981"/>
                </a:lnTo>
                <a:lnTo>
                  <a:pt x="7708" y="3860"/>
                </a:lnTo>
                <a:lnTo>
                  <a:pt x="7708" y="1727"/>
                </a:lnTo>
                <a:lnTo>
                  <a:pt x="5981" y="0"/>
                </a:lnTo>
                <a:lnTo>
                  <a:pt x="3848" y="0"/>
                </a:lnTo>
                <a:lnTo>
                  <a:pt x="1727" y="0"/>
                </a:lnTo>
                <a:lnTo>
                  <a:pt x="0" y="1727"/>
                </a:lnTo>
                <a:lnTo>
                  <a:pt x="0" y="3860"/>
                </a:lnTo>
                <a:lnTo>
                  <a:pt x="0" y="5981"/>
                </a:lnTo>
                <a:lnTo>
                  <a:pt x="1727" y="7708"/>
                </a:lnTo>
                <a:lnTo>
                  <a:pt x="3860" y="7708"/>
                </a:lnTo>
                <a:close/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5" name="object 1055"/>
          <p:cNvSpPr/>
          <p:nvPr/>
        </p:nvSpPr>
        <p:spPr>
          <a:xfrm>
            <a:off x="5247728" y="2639948"/>
            <a:ext cx="3175" cy="38735"/>
          </a:xfrm>
          <a:custGeom>
            <a:avLst/>
            <a:gdLst/>
            <a:ahLst/>
            <a:cxnLst/>
            <a:rect l="l" t="t" r="r" b="b"/>
            <a:pathLst>
              <a:path w="3175" h="38735">
                <a:moveTo>
                  <a:pt x="0" y="0"/>
                </a:moveTo>
                <a:lnTo>
                  <a:pt x="1231" y="4038"/>
                </a:lnTo>
                <a:lnTo>
                  <a:pt x="2146" y="8077"/>
                </a:lnTo>
                <a:lnTo>
                  <a:pt x="1981" y="12141"/>
                </a:lnTo>
                <a:lnTo>
                  <a:pt x="1778" y="16662"/>
                </a:lnTo>
                <a:lnTo>
                  <a:pt x="203" y="21221"/>
                </a:lnTo>
                <a:lnTo>
                  <a:pt x="127" y="25717"/>
                </a:lnTo>
                <a:lnTo>
                  <a:pt x="63" y="29895"/>
                </a:lnTo>
                <a:lnTo>
                  <a:pt x="1257" y="34010"/>
                </a:lnTo>
                <a:lnTo>
                  <a:pt x="2895" y="38112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6" name="object 1056"/>
          <p:cNvSpPr/>
          <p:nvPr/>
        </p:nvSpPr>
        <p:spPr>
          <a:xfrm>
            <a:off x="5246801" y="267806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7" name="object 1057"/>
          <p:cNvSpPr/>
          <p:nvPr/>
        </p:nvSpPr>
        <p:spPr>
          <a:xfrm>
            <a:off x="5250624" y="267806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8" name="object 1058"/>
          <p:cNvSpPr/>
          <p:nvPr/>
        </p:nvSpPr>
        <p:spPr>
          <a:xfrm>
            <a:off x="5246801" y="2678061"/>
            <a:ext cx="4445" cy="0"/>
          </a:xfrm>
          <a:custGeom>
            <a:avLst/>
            <a:gdLst/>
            <a:ahLst/>
            <a:cxnLst/>
            <a:rect l="l" t="t" r="r" b="b"/>
            <a:pathLst>
              <a:path w="4445">
                <a:moveTo>
                  <a:pt x="0" y="0"/>
                </a:moveTo>
                <a:lnTo>
                  <a:pt x="3822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9" name="object 1059"/>
          <p:cNvSpPr/>
          <p:nvPr/>
        </p:nvSpPr>
        <p:spPr>
          <a:xfrm>
            <a:off x="5243906" y="263994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0" name="object 1060"/>
          <p:cNvSpPr/>
          <p:nvPr/>
        </p:nvSpPr>
        <p:spPr>
          <a:xfrm>
            <a:off x="5247728" y="263994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1" name="object 1061"/>
          <p:cNvSpPr/>
          <p:nvPr/>
        </p:nvSpPr>
        <p:spPr>
          <a:xfrm>
            <a:off x="5243906" y="2639948"/>
            <a:ext cx="4445" cy="0"/>
          </a:xfrm>
          <a:custGeom>
            <a:avLst/>
            <a:gdLst/>
            <a:ahLst/>
            <a:cxnLst/>
            <a:rect l="l" t="t" r="r" b="b"/>
            <a:pathLst>
              <a:path w="4445">
                <a:moveTo>
                  <a:pt x="0" y="0"/>
                </a:moveTo>
                <a:lnTo>
                  <a:pt x="3822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2" name="object 1062"/>
          <p:cNvSpPr/>
          <p:nvPr/>
        </p:nvSpPr>
        <p:spPr>
          <a:xfrm>
            <a:off x="5243906" y="2639948"/>
            <a:ext cx="3175" cy="38735"/>
          </a:xfrm>
          <a:custGeom>
            <a:avLst/>
            <a:gdLst/>
            <a:ahLst/>
            <a:cxnLst/>
            <a:rect l="l" t="t" r="r" b="b"/>
            <a:pathLst>
              <a:path w="3175" h="38735">
                <a:moveTo>
                  <a:pt x="0" y="0"/>
                </a:moveTo>
                <a:lnTo>
                  <a:pt x="863" y="2171"/>
                </a:lnTo>
                <a:lnTo>
                  <a:pt x="1460" y="4368"/>
                </a:lnTo>
                <a:lnTo>
                  <a:pt x="1841" y="6642"/>
                </a:lnTo>
                <a:lnTo>
                  <a:pt x="2146" y="8420"/>
                </a:lnTo>
                <a:lnTo>
                  <a:pt x="2311" y="10236"/>
                </a:lnTo>
                <a:lnTo>
                  <a:pt x="2247" y="12039"/>
                </a:lnTo>
                <a:lnTo>
                  <a:pt x="2159" y="14198"/>
                </a:lnTo>
                <a:lnTo>
                  <a:pt x="1714" y="16319"/>
                </a:lnTo>
                <a:lnTo>
                  <a:pt x="1308" y="18465"/>
                </a:lnTo>
                <a:lnTo>
                  <a:pt x="850" y="20866"/>
                </a:lnTo>
                <a:lnTo>
                  <a:pt x="393" y="23279"/>
                </a:lnTo>
                <a:lnTo>
                  <a:pt x="393" y="25717"/>
                </a:lnTo>
                <a:lnTo>
                  <a:pt x="393" y="28067"/>
                </a:lnTo>
                <a:lnTo>
                  <a:pt x="711" y="30429"/>
                </a:lnTo>
                <a:lnTo>
                  <a:pt x="1231" y="32727"/>
                </a:lnTo>
                <a:lnTo>
                  <a:pt x="1663" y="34569"/>
                </a:lnTo>
                <a:lnTo>
                  <a:pt x="2209" y="36347"/>
                </a:lnTo>
                <a:lnTo>
                  <a:pt x="2908" y="38112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3" name="object 1063"/>
          <p:cNvSpPr/>
          <p:nvPr/>
        </p:nvSpPr>
        <p:spPr>
          <a:xfrm>
            <a:off x="4909146" y="263787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4" name="object 1064"/>
          <p:cNvSpPr/>
          <p:nvPr/>
        </p:nvSpPr>
        <p:spPr>
          <a:xfrm>
            <a:off x="4893906" y="263517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5" name="object 1065"/>
          <p:cNvSpPr/>
          <p:nvPr/>
        </p:nvSpPr>
        <p:spPr>
          <a:xfrm>
            <a:off x="4893906" y="2635173"/>
            <a:ext cx="15240" cy="3175"/>
          </a:xfrm>
          <a:custGeom>
            <a:avLst/>
            <a:gdLst/>
            <a:ahLst/>
            <a:cxnLst/>
            <a:rect l="l" t="t" r="r" b="b"/>
            <a:pathLst>
              <a:path w="15239" h="3175">
                <a:moveTo>
                  <a:pt x="15239" y="2705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6" name="object 1066"/>
          <p:cNvSpPr/>
          <p:nvPr/>
        </p:nvSpPr>
        <p:spPr>
          <a:xfrm>
            <a:off x="4908537" y="264133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7" name="object 1067"/>
          <p:cNvSpPr/>
          <p:nvPr/>
        </p:nvSpPr>
        <p:spPr>
          <a:xfrm>
            <a:off x="4893297" y="263862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8" name="object 1068"/>
          <p:cNvSpPr/>
          <p:nvPr/>
        </p:nvSpPr>
        <p:spPr>
          <a:xfrm>
            <a:off x="4893297" y="2638628"/>
            <a:ext cx="15240" cy="3175"/>
          </a:xfrm>
          <a:custGeom>
            <a:avLst/>
            <a:gdLst/>
            <a:ahLst/>
            <a:cxnLst/>
            <a:rect l="l" t="t" r="r" b="b"/>
            <a:pathLst>
              <a:path w="15239" h="3175">
                <a:moveTo>
                  <a:pt x="15239" y="2705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9" name="object 1069"/>
          <p:cNvSpPr/>
          <p:nvPr/>
        </p:nvSpPr>
        <p:spPr>
          <a:xfrm>
            <a:off x="4908537" y="2637878"/>
            <a:ext cx="2540" cy="3810"/>
          </a:xfrm>
          <a:custGeom>
            <a:avLst/>
            <a:gdLst/>
            <a:ahLst/>
            <a:cxnLst/>
            <a:rect l="l" t="t" r="r" b="b"/>
            <a:pathLst>
              <a:path w="2539" h="3810">
                <a:moveTo>
                  <a:pt x="0" y="3454"/>
                </a:moveTo>
                <a:lnTo>
                  <a:pt x="952" y="3619"/>
                </a:lnTo>
                <a:lnTo>
                  <a:pt x="1866" y="2984"/>
                </a:lnTo>
                <a:lnTo>
                  <a:pt x="2032" y="2031"/>
                </a:lnTo>
                <a:lnTo>
                  <a:pt x="2209" y="1079"/>
                </a:lnTo>
                <a:lnTo>
                  <a:pt x="1562" y="165"/>
                </a:lnTo>
                <a:lnTo>
                  <a:pt x="609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0" name="object 1070"/>
          <p:cNvSpPr/>
          <p:nvPr/>
        </p:nvSpPr>
        <p:spPr>
          <a:xfrm>
            <a:off x="4891735" y="2635072"/>
            <a:ext cx="2540" cy="3810"/>
          </a:xfrm>
          <a:custGeom>
            <a:avLst/>
            <a:gdLst/>
            <a:ahLst/>
            <a:cxnLst/>
            <a:rect l="l" t="t" r="r" b="b"/>
            <a:pathLst>
              <a:path w="2539" h="3810">
                <a:moveTo>
                  <a:pt x="2171" y="101"/>
                </a:moveTo>
                <a:lnTo>
                  <a:pt x="1549" y="0"/>
                </a:lnTo>
                <a:lnTo>
                  <a:pt x="914" y="215"/>
                </a:lnTo>
                <a:lnTo>
                  <a:pt x="520" y="698"/>
                </a:lnTo>
                <a:lnTo>
                  <a:pt x="114" y="1181"/>
                </a:lnTo>
                <a:lnTo>
                  <a:pt x="0" y="1841"/>
                </a:lnTo>
                <a:lnTo>
                  <a:pt x="203" y="2425"/>
                </a:lnTo>
                <a:lnTo>
                  <a:pt x="419" y="3022"/>
                </a:lnTo>
                <a:lnTo>
                  <a:pt x="939" y="3454"/>
                </a:lnTo>
                <a:lnTo>
                  <a:pt x="1549" y="3555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1" name="object 1071"/>
          <p:cNvSpPr/>
          <p:nvPr/>
        </p:nvSpPr>
        <p:spPr>
          <a:xfrm>
            <a:off x="4908842" y="265987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2" name="object 1072"/>
          <p:cNvSpPr/>
          <p:nvPr/>
        </p:nvSpPr>
        <p:spPr>
          <a:xfrm>
            <a:off x="4893360" y="265987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3" name="object 1073"/>
          <p:cNvSpPr/>
          <p:nvPr/>
        </p:nvSpPr>
        <p:spPr>
          <a:xfrm>
            <a:off x="4893360" y="2659875"/>
            <a:ext cx="15875" cy="0"/>
          </a:xfrm>
          <a:custGeom>
            <a:avLst/>
            <a:gdLst/>
            <a:ahLst/>
            <a:cxnLst/>
            <a:rect l="l" t="t" r="r" b="b"/>
            <a:pathLst>
              <a:path w="15875">
                <a:moveTo>
                  <a:pt x="15481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4" name="object 1074"/>
          <p:cNvSpPr/>
          <p:nvPr/>
        </p:nvSpPr>
        <p:spPr>
          <a:xfrm>
            <a:off x="4908842" y="265637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5" name="object 1075"/>
          <p:cNvSpPr/>
          <p:nvPr/>
        </p:nvSpPr>
        <p:spPr>
          <a:xfrm>
            <a:off x="4893360" y="265637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6" name="object 1076"/>
          <p:cNvSpPr/>
          <p:nvPr/>
        </p:nvSpPr>
        <p:spPr>
          <a:xfrm>
            <a:off x="4893360" y="2656370"/>
            <a:ext cx="15875" cy="0"/>
          </a:xfrm>
          <a:custGeom>
            <a:avLst/>
            <a:gdLst/>
            <a:ahLst/>
            <a:cxnLst/>
            <a:rect l="l" t="t" r="r" b="b"/>
            <a:pathLst>
              <a:path w="15875">
                <a:moveTo>
                  <a:pt x="15481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7" name="object 1077"/>
          <p:cNvSpPr/>
          <p:nvPr/>
        </p:nvSpPr>
        <p:spPr>
          <a:xfrm>
            <a:off x="4908842" y="2656370"/>
            <a:ext cx="1905" cy="3810"/>
          </a:xfrm>
          <a:custGeom>
            <a:avLst/>
            <a:gdLst/>
            <a:ahLst/>
            <a:cxnLst/>
            <a:rect l="l" t="t" r="r" b="b"/>
            <a:pathLst>
              <a:path w="1904" h="3810">
                <a:moveTo>
                  <a:pt x="0" y="3505"/>
                </a:moveTo>
                <a:lnTo>
                  <a:pt x="622" y="3505"/>
                </a:lnTo>
                <a:lnTo>
                  <a:pt x="1206" y="3175"/>
                </a:lnTo>
                <a:lnTo>
                  <a:pt x="1524" y="2628"/>
                </a:lnTo>
                <a:lnTo>
                  <a:pt x="1841" y="2082"/>
                </a:lnTo>
                <a:lnTo>
                  <a:pt x="1828" y="1422"/>
                </a:lnTo>
                <a:lnTo>
                  <a:pt x="1523" y="876"/>
                </a:lnTo>
                <a:lnTo>
                  <a:pt x="1206" y="330"/>
                </a:lnTo>
                <a:lnTo>
                  <a:pt x="622" y="0"/>
                </a:ln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8" name="object 1078"/>
          <p:cNvSpPr/>
          <p:nvPr/>
        </p:nvSpPr>
        <p:spPr>
          <a:xfrm>
            <a:off x="4891595" y="2656370"/>
            <a:ext cx="1905" cy="3810"/>
          </a:xfrm>
          <a:custGeom>
            <a:avLst/>
            <a:gdLst/>
            <a:ahLst/>
            <a:cxnLst/>
            <a:rect l="l" t="t" r="r" b="b"/>
            <a:pathLst>
              <a:path w="1904" h="3810">
                <a:moveTo>
                  <a:pt x="1765" y="0"/>
                </a:moveTo>
                <a:lnTo>
                  <a:pt x="787" y="0"/>
                </a:lnTo>
                <a:lnTo>
                  <a:pt x="0" y="787"/>
                </a:lnTo>
                <a:lnTo>
                  <a:pt x="0" y="1752"/>
                </a:lnTo>
                <a:lnTo>
                  <a:pt x="0" y="2730"/>
                </a:lnTo>
                <a:lnTo>
                  <a:pt x="787" y="3505"/>
                </a:lnTo>
                <a:lnTo>
                  <a:pt x="1752" y="3505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9" name="object 1079"/>
          <p:cNvSpPr/>
          <p:nvPr/>
        </p:nvSpPr>
        <p:spPr>
          <a:xfrm>
            <a:off x="4939106" y="268950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0" name="object 1080"/>
          <p:cNvSpPr/>
          <p:nvPr/>
        </p:nvSpPr>
        <p:spPr>
          <a:xfrm>
            <a:off x="4918887" y="2689504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218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1" name="object 1081"/>
          <p:cNvSpPr/>
          <p:nvPr/>
        </p:nvSpPr>
        <p:spPr>
          <a:xfrm>
            <a:off x="4939106" y="262674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2" name="object 1082"/>
          <p:cNvSpPr/>
          <p:nvPr/>
        </p:nvSpPr>
        <p:spPr>
          <a:xfrm>
            <a:off x="4918887" y="2626741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218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3" name="object 1083"/>
          <p:cNvSpPr/>
          <p:nvPr/>
        </p:nvSpPr>
        <p:spPr>
          <a:xfrm>
            <a:off x="4939106" y="268552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4" name="object 1084"/>
          <p:cNvSpPr/>
          <p:nvPr/>
        </p:nvSpPr>
        <p:spPr>
          <a:xfrm>
            <a:off x="4922405" y="2685529"/>
            <a:ext cx="17145" cy="0"/>
          </a:xfrm>
          <a:custGeom>
            <a:avLst/>
            <a:gdLst/>
            <a:ahLst/>
            <a:cxnLst/>
            <a:rect l="l" t="t" r="r" b="b"/>
            <a:pathLst>
              <a:path w="17145">
                <a:moveTo>
                  <a:pt x="1670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5" name="object 1085"/>
          <p:cNvSpPr/>
          <p:nvPr/>
        </p:nvSpPr>
        <p:spPr>
          <a:xfrm>
            <a:off x="4939106" y="263071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6" name="object 1086"/>
          <p:cNvSpPr/>
          <p:nvPr/>
        </p:nvSpPr>
        <p:spPr>
          <a:xfrm>
            <a:off x="4922405" y="2630716"/>
            <a:ext cx="17145" cy="0"/>
          </a:xfrm>
          <a:custGeom>
            <a:avLst/>
            <a:gdLst/>
            <a:ahLst/>
            <a:cxnLst/>
            <a:rect l="l" t="t" r="r" b="b"/>
            <a:pathLst>
              <a:path w="17145">
                <a:moveTo>
                  <a:pt x="1670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7" name="object 1087"/>
          <p:cNvSpPr/>
          <p:nvPr/>
        </p:nvSpPr>
        <p:spPr>
          <a:xfrm>
            <a:off x="4909159" y="267836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8" name="object 1088"/>
          <p:cNvSpPr/>
          <p:nvPr/>
        </p:nvSpPr>
        <p:spPr>
          <a:xfrm>
            <a:off x="4893919" y="268107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9" name="object 1089"/>
          <p:cNvSpPr/>
          <p:nvPr/>
        </p:nvSpPr>
        <p:spPr>
          <a:xfrm>
            <a:off x="4893919" y="2678366"/>
            <a:ext cx="15240" cy="3175"/>
          </a:xfrm>
          <a:custGeom>
            <a:avLst/>
            <a:gdLst/>
            <a:ahLst/>
            <a:cxnLst/>
            <a:rect l="l" t="t" r="r" b="b"/>
            <a:pathLst>
              <a:path w="15239" h="3175">
                <a:moveTo>
                  <a:pt x="15239" y="0"/>
                </a:moveTo>
                <a:lnTo>
                  <a:pt x="0" y="2705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0" name="object 1090"/>
          <p:cNvSpPr/>
          <p:nvPr/>
        </p:nvSpPr>
        <p:spPr>
          <a:xfrm>
            <a:off x="4908550" y="267491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1" name="object 1091"/>
          <p:cNvSpPr/>
          <p:nvPr/>
        </p:nvSpPr>
        <p:spPr>
          <a:xfrm>
            <a:off x="4893309" y="267761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2" name="object 1092"/>
          <p:cNvSpPr/>
          <p:nvPr/>
        </p:nvSpPr>
        <p:spPr>
          <a:xfrm>
            <a:off x="4893309" y="2674912"/>
            <a:ext cx="15240" cy="3175"/>
          </a:xfrm>
          <a:custGeom>
            <a:avLst/>
            <a:gdLst/>
            <a:ahLst/>
            <a:cxnLst/>
            <a:rect l="l" t="t" r="r" b="b"/>
            <a:pathLst>
              <a:path w="15239" h="3175">
                <a:moveTo>
                  <a:pt x="15239" y="0"/>
                </a:moveTo>
                <a:lnTo>
                  <a:pt x="0" y="2705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3" name="object 1093"/>
          <p:cNvSpPr/>
          <p:nvPr/>
        </p:nvSpPr>
        <p:spPr>
          <a:xfrm>
            <a:off x="4908537" y="2674797"/>
            <a:ext cx="2540" cy="3810"/>
          </a:xfrm>
          <a:custGeom>
            <a:avLst/>
            <a:gdLst/>
            <a:ahLst/>
            <a:cxnLst/>
            <a:rect l="l" t="t" r="r" b="b"/>
            <a:pathLst>
              <a:path w="2539" h="3810">
                <a:moveTo>
                  <a:pt x="622" y="3568"/>
                </a:moveTo>
                <a:lnTo>
                  <a:pt x="1244" y="3454"/>
                </a:lnTo>
                <a:lnTo>
                  <a:pt x="1752" y="3022"/>
                </a:lnTo>
                <a:lnTo>
                  <a:pt x="1968" y="2438"/>
                </a:lnTo>
                <a:lnTo>
                  <a:pt x="2184" y="1854"/>
                </a:lnTo>
                <a:lnTo>
                  <a:pt x="2057" y="1193"/>
                </a:lnTo>
                <a:lnTo>
                  <a:pt x="1663" y="711"/>
                </a:lnTo>
                <a:lnTo>
                  <a:pt x="1257" y="228"/>
                </a:lnTo>
                <a:lnTo>
                  <a:pt x="622" y="0"/>
                </a:lnTo>
                <a:lnTo>
                  <a:pt x="0" y="114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4" name="object 1094"/>
          <p:cNvSpPr/>
          <p:nvPr/>
        </p:nvSpPr>
        <p:spPr>
          <a:xfrm>
            <a:off x="4891697" y="2677604"/>
            <a:ext cx="2540" cy="3810"/>
          </a:xfrm>
          <a:custGeom>
            <a:avLst/>
            <a:gdLst/>
            <a:ahLst/>
            <a:cxnLst/>
            <a:rect l="l" t="t" r="r" b="b"/>
            <a:pathLst>
              <a:path w="2539" h="3810">
                <a:moveTo>
                  <a:pt x="1600" y="0"/>
                </a:moveTo>
                <a:lnTo>
                  <a:pt x="647" y="165"/>
                </a:lnTo>
                <a:lnTo>
                  <a:pt x="0" y="1079"/>
                </a:lnTo>
                <a:lnTo>
                  <a:pt x="177" y="2032"/>
                </a:lnTo>
                <a:lnTo>
                  <a:pt x="342" y="2997"/>
                </a:lnTo>
                <a:lnTo>
                  <a:pt x="1257" y="3632"/>
                </a:lnTo>
                <a:lnTo>
                  <a:pt x="2209" y="3454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5" name="object 1095"/>
          <p:cNvSpPr/>
          <p:nvPr/>
        </p:nvSpPr>
        <p:spPr>
          <a:xfrm>
            <a:off x="4939106" y="2685529"/>
            <a:ext cx="2540" cy="4445"/>
          </a:xfrm>
          <a:custGeom>
            <a:avLst/>
            <a:gdLst/>
            <a:ahLst/>
            <a:cxnLst/>
            <a:rect l="l" t="t" r="r" b="b"/>
            <a:pathLst>
              <a:path w="2539" h="4444">
                <a:moveTo>
                  <a:pt x="0" y="3975"/>
                </a:moveTo>
                <a:lnTo>
                  <a:pt x="711" y="3975"/>
                </a:lnTo>
                <a:lnTo>
                  <a:pt x="1358" y="3594"/>
                </a:lnTo>
                <a:lnTo>
                  <a:pt x="1714" y="2984"/>
                </a:lnTo>
                <a:lnTo>
                  <a:pt x="2082" y="2362"/>
                </a:lnTo>
                <a:lnTo>
                  <a:pt x="2070" y="1612"/>
                </a:lnTo>
                <a:lnTo>
                  <a:pt x="1714" y="990"/>
                </a:lnTo>
                <a:lnTo>
                  <a:pt x="1371" y="380"/>
                </a:lnTo>
                <a:lnTo>
                  <a:pt x="711" y="0"/>
                </a:ln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6" name="object 1096"/>
          <p:cNvSpPr/>
          <p:nvPr/>
        </p:nvSpPr>
        <p:spPr>
          <a:xfrm>
            <a:off x="4939106" y="2626741"/>
            <a:ext cx="2540" cy="4445"/>
          </a:xfrm>
          <a:custGeom>
            <a:avLst/>
            <a:gdLst/>
            <a:ahLst/>
            <a:cxnLst/>
            <a:rect l="l" t="t" r="r" b="b"/>
            <a:pathLst>
              <a:path w="2539" h="4444">
                <a:moveTo>
                  <a:pt x="0" y="3975"/>
                </a:moveTo>
                <a:lnTo>
                  <a:pt x="711" y="3975"/>
                </a:lnTo>
                <a:lnTo>
                  <a:pt x="1358" y="3594"/>
                </a:lnTo>
                <a:lnTo>
                  <a:pt x="1714" y="2984"/>
                </a:lnTo>
                <a:lnTo>
                  <a:pt x="2082" y="2374"/>
                </a:lnTo>
                <a:lnTo>
                  <a:pt x="2070" y="1612"/>
                </a:lnTo>
                <a:lnTo>
                  <a:pt x="1714" y="990"/>
                </a:lnTo>
                <a:lnTo>
                  <a:pt x="1371" y="380"/>
                </a:lnTo>
                <a:lnTo>
                  <a:pt x="711" y="0"/>
                </a:ln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7" name="object 1097"/>
          <p:cNvSpPr/>
          <p:nvPr/>
        </p:nvSpPr>
        <p:spPr>
          <a:xfrm>
            <a:off x="5075428" y="2645422"/>
            <a:ext cx="5715" cy="3175"/>
          </a:xfrm>
          <a:custGeom>
            <a:avLst/>
            <a:gdLst/>
            <a:ahLst/>
            <a:cxnLst/>
            <a:rect l="l" t="t" r="r" b="b"/>
            <a:pathLst>
              <a:path w="5714" h="3175">
                <a:moveTo>
                  <a:pt x="5270" y="2755"/>
                </a:moveTo>
                <a:lnTo>
                  <a:pt x="5270" y="1816"/>
                </a:lnTo>
                <a:lnTo>
                  <a:pt x="4762" y="939"/>
                </a:lnTo>
                <a:lnTo>
                  <a:pt x="3949" y="469"/>
                </a:lnTo>
                <a:lnTo>
                  <a:pt x="3136" y="0"/>
                </a:lnTo>
                <a:lnTo>
                  <a:pt x="2133" y="0"/>
                </a:lnTo>
                <a:lnTo>
                  <a:pt x="1320" y="469"/>
                </a:lnTo>
                <a:lnTo>
                  <a:pt x="495" y="939"/>
                </a:lnTo>
                <a:lnTo>
                  <a:pt x="0" y="1816"/>
                </a:lnTo>
                <a:lnTo>
                  <a:pt x="0" y="2755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8" name="object 1098"/>
          <p:cNvSpPr/>
          <p:nvPr/>
        </p:nvSpPr>
        <p:spPr>
          <a:xfrm>
            <a:off x="5075428" y="2674353"/>
            <a:ext cx="5715" cy="3175"/>
          </a:xfrm>
          <a:custGeom>
            <a:avLst/>
            <a:gdLst/>
            <a:ahLst/>
            <a:cxnLst/>
            <a:rect l="l" t="t" r="r" b="b"/>
            <a:pathLst>
              <a:path w="5714" h="3175">
                <a:moveTo>
                  <a:pt x="5270" y="0"/>
                </a:moveTo>
                <a:lnTo>
                  <a:pt x="5270" y="939"/>
                </a:lnTo>
                <a:lnTo>
                  <a:pt x="4762" y="1816"/>
                </a:lnTo>
                <a:lnTo>
                  <a:pt x="3949" y="2286"/>
                </a:lnTo>
                <a:lnTo>
                  <a:pt x="3136" y="2755"/>
                </a:lnTo>
                <a:lnTo>
                  <a:pt x="2133" y="2755"/>
                </a:lnTo>
                <a:lnTo>
                  <a:pt x="1320" y="2286"/>
                </a:lnTo>
                <a:lnTo>
                  <a:pt x="495" y="1816"/>
                </a:lnTo>
                <a:lnTo>
                  <a:pt x="0" y="939"/>
                </a:ln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9" name="object 1099"/>
          <p:cNvSpPr/>
          <p:nvPr/>
        </p:nvSpPr>
        <p:spPr>
          <a:xfrm>
            <a:off x="5075428" y="2648178"/>
            <a:ext cx="0" cy="26670"/>
          </a:xfrm>
          <a:custGeom>
            <a:avLst/>
            <a:gdLst/>
            <a:ahLst/>
            <a:cxnLst/>
            <a:rect l="l" t="t" r="r" b="b"/>
            <a:pathLst>
              <a:path h="26669">
                <a:moveTo>
                  <a:pt x="0" y="0"/>
                </a:moveTo>
                <a:lnTo>
                  <a:pt x="0" y="26174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0" name="object 1100"/>
          <p:cNvSpPr/>
          <p:nvPr/>
        </p:nvSpPr>
        <p:spPr>
          <a:xfrm>
            <a:off x="5080698" y="2648178"/>
            <a:ext cx="0" cy="26670"/>
          </a:xfrm>
          <a:custGeom>
            <a:avLst/>
            <a:gdLst/>
            <a:ahLst/>
            <a:cxnLst/>
            <a:rect l="l" t="t" r="r" b="b"/>
            <a:pathLst>
              <a:path h="26669">
                <a:moveTo>
                  <a:pt x="0" y="0"/>
                </a:moveTo>
                <a:lnTo>
                  <a:pt x="0" y="26174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1" name="object 1101"/>
          <p:cNvSpPr/>
          <p:nvPr/>
        </p:nvSpPr>
        <p:spPr>
          <a:xfrm>
            <a:off x="5313997" y="3890606"/>
            <a:ext cx="635" cy="635"/>
          </a:xfrm>
          <a:custGeom>
            <a:avLst/>
            <a:gdLst/>
            <a:ahLst/>
            <a:cxnLst/>
            <a:rect l="l" t="t" r="r" b="b"/>
            <a:pathLst>
              <a:path w="635" h="635">
                <a:moveTo>
                  <a:pt x="190" y="101"/>
                </a:moveTo>
                <a:lnTo>
                  <a:pt x="0" y="0"/>
                </a:lnTo>
                <a:lnTo>
                  <a:pt x="190" y="101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2" name="object 1102"/>
          <p:cNvSpPr/>
          <p:nvPr/>
        </p:nvSpPr>
        <p:spPr>
          <a:xfrm>
            <a:off x="5313997" y="3890555"/>
            <a:ext cx="635" cy="635"/>
          </a:xfrm>
          <a:custGeom>
            <a:avLst/>
            <a:gdLst/>
            <a:ahLst/>
            <a:cxnLst/>
            <a:rect l="l" t="t" r="r" b="b"/>
            <a:pathLst>
              <a:path w="635" h="635">
                <a:moveTo>
                  <a:pt x="0" y="101"/>
                </a:moveTo>
                <a:lnTo>
                  <a:pt x="190" y="101"/>
                </a:lnTo>
                <a:lnTo>
                  <a:pt x="0" y="101"/>
                </a:lnTo>
                <a:close/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3" name="object 1103"/>
          <p:cNvSpPr/>
          <p:nvPr/>
        </p:nvSpPr>
        <p:spPr>
          <a:xfrm>
            <a:off x="4831448" y="3890606"/>
            <a:ext cx="635" cy="635"/>
          </a:xfrm>
          <a:custGeom>
            <a:avLst/>
            <a:gdLst/>
            <a:ahLst/>
            <a:cxnLst/>
            <a:rect l="l" t="t" r="r" b="b"/>
            <a:pathLst>
              <a:path w="635" h="635">
                <a:moveTo>
                  <a:pt x="190" y="101"/>
                </a:moveTo>
                <a:lnTo>
                  <a:pt x="0" y="0"/>
                </a:lnTo>
                <a:lnTo>
                  <a:pt x="190" y="101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4" name="object 1104"/>
          <p:cNvSpPr/>
          <p:nvPr/>
        </p:nvSpPr>
        <p:spPr>
          <a:xfrm>
            <a:off x="4831448" y="3890555"/>
            <a:ext cx="635" cy="635"/>
          </a:xfrm>
          <a:custGeom>
            <a:avLst/>
            <a:gdLst/>
            <a:ahLst/>
            <a:cxnLst/>
            <a:rect l="l" t="t" r="r" b="b"/>
            <a:pathLst>
              <a:path w="635" h="635">
                <a:moveTo>
                  <a:pt x="0" y="101"/>
                </a:moveTo>
                <a:lnTo>
                  <a:pt x="190" y="101"/>
                </a:lnTo>
                <a:lnTo>
                  <a:pt x="0" y="101"/>
                </a:lnTo>
                <a:close/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5" name="object 1105"/>
          <p:cNvSpPr/>
          <p:nvPr/>
        </p:nvSpPr>
        <p:spPr>
          <a:xfrm>
            <a:off x="4964061" y="4300410"/>
            <a:ext cx="218833" cy="156248"/>
          </a:xfrm>
          <a:prstGeom prst="rect">
            <a:avLst/>
          </a:prstGeom>
          <a:blipFill>
            <a:blip r:embed="rId3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6" name="object 1106"/>
          <p:cNvSpPr/>
          <p:nvPr/>
        </p:nvSpPr>
        <p:spPr>
          <a:xfrm>
            <a:off x="2609837" y="4886032"/>
            <a:ext cx="161124" cy="161124"/>
          </a:xfrm>
          <a:prstGeom prst="rect">
            <a:avLst/>
          </a:prstGeom>
          <a:blipFill>
            <a:blip r:embed="rId3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7" name="object 1107"/>
          <p:cNvSpPr/>
          <p:nvPr/>
        </p:nvSpPr>
        <p:spPr>
          <a:xfrm>
            <a:off x="9467489" y="581761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5001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8" name="object 1108"/>
          <p:cNvSpPr/>
          <p:nvPr/>
        </p:nvSpPr>
        <p:spPr>
          <a:xfrm>
            <a:off x="8766077" y="581852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5001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9" name="object 1109"/>
          <p:cNvSpPr/>
          <p:nvPr/>
        </p:nvSpPr>
        <p:spPr>
          <a:xfrm>
            <a:off x="8766077" y="5817618"/>
            <a:ext cx="701675" cy="1270"/>
          </a:xfrm>
          <a:custGeom>
            <a:avLst/>
            <a:gdLst/>
            <a:ahLst/>
            <a:cxnLst/>
            <a:rect l="l" t="t" r="r" b="b"/>
            <a:pathLst>
              <a:path w="701675" h="1270">
                <a:moveTo>
                  <a:pt x="701412" y="0"/>
                </a:moveTo>
                <a:lnTo>
                  <a:pt x="0" y="908"/>
                </a:lnTo>
              </a:path>
            </a:pathLst>
          </a:custGeom>
          <a:ln w="5001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0" name="object 1110"/>
          <p:cNvSpPr/>
          <p:nvPr/>
        </p:nvSpPr>
        <p:spPr>
          <a:xfrm>
            <a:off x="2801188" y="563189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1" name="object 1111"/>
          <p:cNvSpPr/>
          <p:nvPr/>
        </p:nvSpPr>
        <p:spPr>
          <a:xfrm>
            <a:off x="2270963" y="5410352"/>
            <a:ext cx="530225" cy="221615"/>
          </a:xfrm>
          <a:custGeom>
            <a:avLst/>
            <a:gdLst/>
            <a:ahLst/>
            <a:cxnLst/>
            <a:rect l="l" t="t" r="r" b="b"/>
            <a:pathLst>
              <a:path w="530225" h="221614">
                <a:moveTo>
                  <a:pt x="0" y="0"/>
                </a:moveTo>
                <a:lnTo>
                  <a:pt x="530225" y="221538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2" name="object 1112"/>
          <p:cNvSpPr/>
          <p:nvPr/>
        </p:nvSpPr>
        <p:spPr>
          <a:xfrm>
            <a:off x="3062118" y="540905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3" name="object 1113"/>
          <p:cNvSpPr/>
          <p:nvPr/>
        </p:nvSpPr>
        <p:spPr>
          <a:xfrm>
            <a:off x="2642349" y="576855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4" name="object 1114"/>
          <p:cNvSpPr/>
          <p:nvPr/>
        </p:nvSpPr>
        <p:spPr>
          <a:xfrm>
            <a:off x="2270315" y="5409730"/>
            <a:ext cx="372110" cy="359410"/>
          </a:xfrm>
          <a:custGeom>
            <a:avLst/>
            <a:gdLst/>
            <a:ahLst/>
            <a:cxnLst/>
            <a:rect l="l" t="t" r="r" b="b"/>
            <a:pathLst>
              <a:path w="372110" h="359410">
                <a:moveTo>
                  <a:pt x="0" y="0"/>
                </a:moveTo>
                <a:lnTo>
                  <a:pt x="372033" y="358825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5" name="object 1115"/>
          <p:cNvSpPr/>
          <p:nvPr/>
        </p:nvSpPr>
        <p:spPr>
          <a:xfrm>
            <a:off x="7403858" y="482170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6" name="object 1116"/>
          <p:cNvSpPr/>
          <p:nvPr/>
        </p:nvSpPr>
        <p:spPr>
          <a:xfrm>
            <a:off x="6910323" y="482170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7" name="object 1117"/>
          <p:cNvSpPr/>
          <p:nvPr/>
        </p:nvSpPr>
        <p:spPr>
          <a:xfrm>
            <a:off x="6910323" y="4821707"/>
            <a:ext cx="494030" cy="0"/>
          </a:xfrm>
          <a:custGeom>
            <a:avLst/>
            <a:gdLst/>
            <a:ahLst/>
            <a:cxnLst/>
            <a:rect l="l" t="t" r="r" b="b"/>
            <a:pathLst>
              <a:path w="494029">
                <a:moveTo>
                  <a:pt x="493534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8" name="object 1118"/>
          <p:cNvSpPr/>
          <p:nvPr/>
        </p:nvSpPr>
        <p:spPr>
          <a:xfrm>
            <a:off x="7420356" y="444084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9" name="object 1119"/>
          <p:cNvSpPr/>
          <p:nvPr/>
        </p:nvSpPr>
        <p:spPr>
          <a:xfrm>
            <a:off x="7406399" y="445949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0" name="object 1120"/>
          <p:cNvSpPr/>
          <p:nvPr/>
        </p:nvSpPr>
        <p:spPr>
          <a:xfrm>
            <a:off x="7406399" y="4440847"/>
            <a:ext cx="13970" cy="19050"/>
          </a:xfrm>
          <a:custGeom>
            <a:avLst/>
            <a:gdLst/>
            <a:ahLst/>
            <a:cxnLst/>
            <a:rect l="l" t="t" r="r" b="b"/>
            <a:pathLst>
              <a:path w="13970" h="19050">
                <a:moveTo>
                  <a:pt x="13957" y="0"/>
                </a:moveTo>
                <a:lnTo>
                  <a:pt x="0" y="18643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1" name="object 1121"/>
          <p:cNvSpPr/>
          <p:nvPr/>
        </p:nvSpPr>
        <p:spPr>
          <a:xfrm>
            <a:off x="6899211" y="444084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2" name="object 1122"/>
          <p:cNvSpPr/>
          <p:nvPr/>
        </p:nvSpPr>
        <p:spPr>
          <a:xfrm>
            <a:off x="6912864" y="445950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3" name="object 1123"/>
          <p:cNvSpPr/>
          <p:nvPr/>
        </p:nvSpPr>
        <p:spPr>
          <a:xfrm>
            <a:off x="6899211" y="4440847"/>
            <a:ext cx="13970" cy="19050"/>
          </a:xfrm>
          <a:custGeom>
            <a:avLst/>
            <a:gdLst/>
            <a:ahLst/>
            <a:cxnLst/>
            <a:rect l="l" t="t" r="r" b="b"/>
            <a:pathLst>
              <a:path w="13970" h="19050">
                <a:moveTo>
                  <a:pt x="0" y="0"/>
                </a:moveTo>
                <a:lnTo>
                  <a:pt x="13652" y="18656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4" name="object 1124"/>
          <p:cNvSpPr/>
          <p:nvPr/>
        </p:nvSpPr>
        <p:spPr>
          <a:xfrm>
            <a:off x="7406399" y="445950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5" name="object 1125"/>
          <p:cNvSpPr/>
          <p:nvPr/>
        </p:nvSpPr>
        <p:spPr>
          <a:xfrm>
            <a:off x="6912864" y="445950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6" name="object 1126"/>
          <p:cNvSpPr/>
          <p:nvPr/>
        </p:nvSpPr>
        <p:spPr>
          <a:xfrm>
            <a:off x="6912864" y="4459503"/>
            <a:ext cx="494030" cy="0"/>
          </a:xfrm>
          <a:custGeom>
            <a:avLst/>
            <a:gdLst/>
            <a:ahLst/>
            <a:cxnLst/>
            <a:rect l="l" t="t" r="r" b="b"/>
            <a:pathLst>
              <a:path w="494029">
                <a:moveTo>
                  <a:pt x="493534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7" name="object 1127"/>
          <p:cNvSpPr/>
          <p:nvPr/>
        </p:nvSpPr>
        <p:spPr>
          <a:xfrm>
            <a:off x="5153139" y="6198374"/>
            <a:ext cx="0" cy="255904"/>
          </a:xfrm>
          <a:custGeom>
            <a:avLst/>
            <a:gdLst/>
            <a:ahLst/>
            <a:cxnLst/>
            <a:rect l="l" t="t" r="r" b="b"/>
            <a:pathLst>
              <a:path h="255904">
                <a:moveTo>
                  <a:pt x="0" y="0"/>
                </a:moveTo>
                <a:lnTo>
                  <a:pt x="0" y="255562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8" name="object 1128"/>
          <p:cNvSpPr/>
          <p:nvPr/>
        </p:nvSpPr>
        <p:spPr>
          <a:xfrm>
            <a:off x="4989004" y="6001181"/>
            <a:ext cx="167652" cy="197624"/>
          </a:xfrm>
          <a:prstGeom prst="rect">
            <a:avLst/>
          </a:prstGeom>
          <a:blipFill>
            <a:blip r:embed="rId4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9" name="object 1129"/>
          <p:cNvSpPr/>
          <p:nvPr/>
        </p:nvSpPr>
        <p:spPr>
          <a:xfrm>
            <a:off x="5153164" y="6198361"/>
            <a:ext cx="0" cy="255904"/>
          </a:xfrm>
          <a:custGeom>
            <a:avLst/>
            <a:gdLst/>
            <a:ahLst/>
            <a:cxnLst/>
            <a:rect l="l" t="t" r="r" b="b"/>
            <a:pathLst>
              <a:path h="255904">
                <a:moveTo>
                  <a:pt x="0" y="0"/>
                </a:moveTo>
                <a:lnTo>
                  <a:pt x="0" y="255562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0" name="object 1130"/>
          <p:cNvSpPr/>
          <p:nvPr/>
        </p:nvSpPr>
        <p:spPr>
          <a:xfrm>
            <a:off x="4988039" y="5961672"/>
            <a:ext cx="169595" cy="237121"/>
          </a:xfrm>
          <a:prstGeom prst="rect">
            <a:avLst/>
          </a:prstGeom>
          <a:blipFill>
            <a:blip r:embed="rId4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1" name="object 1131"/>
          <p:cNvSpPr/>
          <p:nvPr/>
        </p:nvSpPr>
        <p:spPr>
          <a:xfrm>
            <a:off x="5153190" y="6198349"/>
            <a:ext cx="0" cy="255904"/>
          </a:xfrm>
          <a:custGeom>
            <a:avLst/>
            <a:gdLst/>
            <a:ahLst/>
            <a:cxnLst/>
            <a:rect l="l" t="t" r="r" b="b"/>
            <a:pathLst>
              <a:path h="255904">
                <a:moveTo>
                  <a:pt x="0" y="0"/>
                </a:moveTo>
                <a:lnTo>
                  <a:pt x="0" y="255562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2" name="object 1132"/>
          <p:cNvSpPr/>
          <p:nvPr/>
        </p:nvSpPr>
        <p:spPr>
          <a:xfrm>
            <a:off x="4989055" y="6001156"/>
            <a:ext cx="167652" cy="197624"/>
          </a:xfrm>
          <a:prstGeom prst="rect">
            <a:avLst/>
          </a:prstGeom>
          <a:blipFill>
            <a:blip r:embed="rId4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3" name="object 1133"/>
          <p:cNvSpPr/>
          <p:nvPr/>
        </p:nvSpPr>
        <p:spPr>
          <a:xfrm>
            <a:off x="5153202" y="6198349"/>
            <a:ext cx="0" cy="255904"/>
          </a:xfrm>
          <a:custGeom>
            <a:avLst/>
            <a:gdLst/>
            <a:ahLst/>
            <a:cxnLst/>
            <a:rect l="l" t="t" r="r" b="b"/>
            <a:pathLst>
              <a:path h="255904">
                <a:moveTo>
                  <a:pt x="0" y="0"/>
                </a:moveTo>
                <a:lnTo>
                  <a:pt x="0" y="255562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4" name="object 1134"/>
          <p:cNvSpPr/>
          <p:nvPr/>
        </p:nvSpPr>
        <p:spPr>
          <a:xfrm>
            <a:off x="4988077" y="5961659"/>
            <a:ext cx="169595" cy="237121"/>
          </a:xfrm>
          <a:prstGeom prst="rect">
            <a:avLst/>
          </a:prstGeom>
          <a:blipFill>
            <a:blip r:embed="rId4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5" name="object 1135"/>
          <p:cNvSpPr/>
          <p:nvPr/>
        </p:nvSpPr>
        <p:spPr>
          <a:xfrm>
            <a:off x="5153228" y="6198336"/>
            <a:ext cx="0" cy="255904"/>
          </a:xfrm>
          <a:custGeom>
            <a:avLst/>
            <a:gdLst/>
            <a:ahLst/>
            <a:cxnLst/>
            <a:rect l="l" t="t" r="r" b="b"/>
            <a:pathLst>
              <a:path h="255904">
                <a:moveTo>
                  <a:pt x="0" y="0"/>
                </a:moveTo>
                <a:lnTo>
                  <a:pt x="0" y="255562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6" name="object 1136"/>
          <p:cNvSpPr/>
          <p:nvPr/>
        </p:nvSpPr>
        <p:spPr>
          <a:xfrm>
            <a:off x="4989093" y="6001143"/>
            <a:ext cx="167652" cy="197624"/>
          </a:xfrm>
          <a:prstGeom prst="rect">
            <a:avLst/>
          </a:prstGeom>
          <a:blipFill>
            <a:blip r:embed="rId4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7" name="object 1137"/>
          <p:cNvSpPr/>
          <p:nvPr/>
        </p:nvSpPr>
        <p:spPr>
          <a:xfrm>
            <a:off x="7256450" y="5602960"/>
            <a:ext cx="635" cy="255904"/>
          </a:xfrm>
          <a:custGeom>
            <a:avLst/>
            <a:gdLst/>
            <a:ahLst/>
            <a:cxnLst/>
            <a:rect l="l" t="t" r="r" b="b"/>
            <a:pathLst>
              <a:path w="634" h="255904">
                <a:moveTo>
                  <a:pt x="6" y="0"/>
                </a:moveTo>
                <a:lnTo>
                  <a:pt x="6" y="255562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8" name="object 1138"/>
          <p:cNvSpPr/>
          <p:nvPr/>
        </p:nvSpPr>
        <p:spPr>
          <a:xfrm>
            <a:off x="7091336" y="5366258"/>
            <a:ext cx="169595" cy="237121"/>
          </a:xfrm>
          <a:prstGeom prst="rect">
            <a:avLst/>
          </a:prstGeom>
          <a:blipFill>
            <a:blip r:embed="rId4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9" name="object 1139"/>
          <p:cNvSpPr/>
          <p:nvPr/>
        </p:nvSpPr>
        <p:spPr>
          <a:xfrm>
            <a:off x="7256474" y="5602935"/>
            <a:ext cx="635" cy="255904"/>
          </a:xfrm>
          <a:custGeom>
            <a:avLst/>
            <a:gdLst/>
            <a:ahLst/>
            <a:cxnLst/>
            <a:rect l="l" t="t" r="r" b="b"/>
            <a:pathLst>
              <a:path w="634" h="255904">
                <a:moveTo>
                  <a:pt x="6" y="0"/>
                </a:moveTo>
                <a:lnTo>
                  <a:pt x="6" y="255562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0" name="object 1140"/>
          <p:cNvSpPr/>
          <p:nvPr/>
        </p:nvSpPr>
        <p:spPr>
          <a:xfrm>
            <a:off x="7092353" y="5405742"/>
            <a:ext cx="167652" cy="197624"/>
          </a:xfrm>
          <a:prstGeom prst="rect">
            <a:avLst/>
          </a:prstGeom>
          <a:blipFill>
            <a:blip r:embed="rId4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1" name="object 1141"/>
          <p:cNvSpPr/>
          <p:nvPr/>
        </p:nvSpPr>
        <p:spPr>
          <a:xfrm>
            <a:off x="7256500" y="5602922"/>
            <a:ext cx="635" cy="255904"/>
          </a:xfrm>
          <a:custGeom>
            <a:avLst/>
            <a:gdLst/>
            <a:ahLst/>
            <a:cxnLst/>
            <a:rect l="l" t="t" r="r" b="b"/>
            <a:pathLst>
              <a:path w="634" h="255904">
                <a:moveTo>
                  <a:pt x="6" y="0"/>
                </a:moveTo>
                <a:lnTo>
                  <a:pt x="6" y="255562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2" name="object 1142"/>
          <p:cNvSpPr/>
          <p:nvPr/>
        </p:nvSpPr>
        <p:spPr>
          <a:xfrm>
            <a:off x="7091388" y="5366232"/>
            <a:ext cx="169595" cy="237121"/>
          </a:xfrm>
          <a:prstGeom prst="rect">
            <a:avLst/>
          </a:prstGeom>
          <a:blipFill>
            <a:blip r:embed="rId4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3" name="object 1143"/>
          <p:cNvSpPr/>
          <p:nvPr/>
        </p:nvSpPr>
        <p:spPr>
          <a:xfrm>
            <a:off x="7256526" y="5602909"/>
            <a:ext cx="635" cy="255904"/>
          </a:xfrm>
          <a:custGeom>
            <a:avLst/>
            <a:gdLst/>
            <a:ahLst/>
            <a:cxnLst/>
            <a:rect l="l" t="t" r="r" b="b"/>
            <a:pathLst>
              <a:path w="634" h="255904">
                <a:moveTo>
                  <a:pt x="6" y="0"/>
                </a:moveTo>
                <a:lnTo>
                  <a:pt x="6" y="255562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4" name="object 1144"/>
          <p:cNvSpPr/>
          <p:nvPr/>
        </p:nvSpPr>
        <p:spPr>
          <a:xfrm>
            <a:off x="7092213" y="5405818"/>
            <a:ext cx="167652" cy="197624"/>
          </a:xfrm>
          <a:prstGeom prst="rect">
            <a:avLst/>
          </a:prstGeom>
          <a:blipFill>
            <a:blip r:embed="rId4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5" name="object 1145"/>
          <p:cNvSpPr/>
          <p:nvPr/>
        </p:nvSpPr>
        <p:spPr>
          <a:xfrm>
            <a:off x="7095120" y="5602528"/>
            <a:ext cx="0" cy="834390"/>
          </a:xfrm>
          <a:custGeom>
            <a:avLst/>
            <a:gdLst/>
            <a:ahLst/>
            <a:cxnLst/>
            <a:rect l="l" t="t" r="r" b="b"/>
            <a:pathLst>
              <a:path h="834389">
                <a:moveTo>
                  <a:pt x="0" y="0"/>
                </a:moveTo>
                <a:lnTo>
                  <a:pt x="0" y="833945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6" name="object 1146"/>
          <p:cNvSpPr/>
          <p:nvPr/>
        </p:nvSpPr>
        <p:spPr>
          <a:xfrm>
            <a:off x="7256322" y="5602998"/>
            <a:ext cx="635" cy="255904"/>
          </a:xfrm>
          <a:custGeom>
            <a:avLst/>
            <a:gdLst/>
            <a:ahLst/>
            <a:cxnLst/>
            <a:rect l="l" t="t" r="r" b="b"/>
            <a:pathLst>
              <a:path w="634" h="255904">
                <a:moveTo>
                  <a:pt x="6" y="0"/>
                </a:moveTo>
                <a:lnTo>
                  <a:pt x="6" y="255562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7" name="object 1147"/>
          <p:cNvSpPr/>
          <p:nvPr/>
        </p:nvSpPr>
        <p:spPr>
          <a:xfrm>
            <a:off x="7091209" y="5366308"/>
            <a:ext cx="169595" cy="237121"/>
          </a:xfrm>
          <a:prstGeom prst="rect">
            <a:avLst/>
          </a:prstGeom>
          <a:blipFill>
            <a:blip r:embed="rId4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8" name="object 1148"/>
          <p:cNvSpPr/>
          <p:nvPr/>
        </p:nvSpPr>
        <p:spPr>
          <a:xfrm>
            <a:off x="7256271" y="5603086"/>
            <a:ext cx="635" cy="744855"/>
          </a:xfrm>
          <a:custGeom>
            <a:avLst/>
            <a:gdLst/>
            <a:ahLst/>
            <a:cxnLst/>
            <a:rect l="l" t="t" r="r" b="b"/>
            <a:pathLst>
              <a:path w="634" h="744854">
                <a:moveTo>
                  <a:pt x="7" y="744386"/>
                </a:moveTo>
                <a:lnTo>
                  <a:pt x="7" y="667296"/>
                </a:lnTo>
                <a:lnTo>
                  <a:pt x="7" y="593222"/>
                </a:lnTo>
                <a:lnTo>
                  <a:pt x="6" y="522374"/>
                </a:lnTo>
                <a:lnTo>
                  <a:pt x="6" y="454962"/>
                </a:lnTo>
                <a:lnTo>
                  <a:pt x="5" y="391193"/>
                </a:lnTo>
                <a:lnTo>
                  <a:pt x="4" y="331279"/>
                </a:lnTo>
                <a:lnTo>
                  <a:pt x="4" y="275428"/>
                </a:lnTo>
                <a:lnTo>
                  <a:pt x="3" y="223848"/>
                </a:lnTo>
                <a:lnTo>
                  <a:pt x="2" y="176751"/>
                </a:lnTo>
                <a:lnTo>
                  <a:pt x="1" y="134344"/>
                </a:lnTo>
                <a:lnTo>
                  <a:pt x="1" y="96838"/>
                </a:lnTo>
                <a:lnTo>
                  <a:pt x="0" y="64441"/>
                </a:lnTo>
                <a:lnTo>
                  <a:pt x="0" y="37362"/>
                </a:lnTo>
                <a:lnTo>
                  <a:pt x="0" y="15812"/>
                </a:ln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9" name="object 1149"/>
          <p:cNvSpPr/>
          <p:nvPr/>
        </p:nvSpPr>
        <p:spPr>
          <a:xfrm>
            <a:off x="7092213" y="5405818"/>
            <a:ext cx="167652" cy="197624"/>
          </a:xfrm>
          <a:prstGeom prst="rect">
            <a:avLst/>
          </a:prstGeom>
          <a:blipFill>
            <a:blip r:embed="rId4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0" name="object 1150"/>
          <p:cNvSpPr/>
          <p:nvPr/>
        </p:nvSpPr>
        <p:spPr>
          <a:xfrm>
            <a:off x="4094581" y="589789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1" name="object 1151"/>
          <p:cNvSpPr/>
          <p:nvPr/>
        </p:nvSpPr>
        <p:spPr>
          <a:xfrm>
            <a:off x="4873738" y="589787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2" name="object 1152"/>
          <p:cNvSpPr/>
          <p:nvPr/>
        </p:nvSpPr>
        <p:spPr>
          <a:xfrm>
            <a:off x="4094581" y="5897879"/>
            <a:ext cx="779780" cy="635"/>
          </a:xfrm>
          <a:custGeom>
            <a:avLst/>
            <a:gdLst/>
            <a:ahLst/>
            <a:cxnLst/>
            <a:rect l="l" t="t" r="r" b="b"/>
            <a:pathLst>
              <a:path w="779779" h="635">
                <a:moveTo>
                  <a:pt x="0" y="11"/>
                </a:moveTo>
                <a:lnTo>
                  <a:pt x="779156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3" name="object 1153"/>
          <p:cNvSpPr/>
          <p:nvPr/>
        </p:nvSpPr>
        <p:spPr>
          <a:xfrm>
            <a:off x="4479899" y="589307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4" name="object 1154"/>
          <p:cNvSpPr/>
          <p:nvPr/>
        </p:nvSpPr>
        <p:spPr>
          <a:xfrm>
            <a:off x="4629073" y="522607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5" name="object 1155"/>
          <p:cNvSpPr/>
          <p:nvPr/>
        </p:nvSpPr>
        <p:spPr>
          <a:xfrm>
            <a:off x="4479899" y="5226075"/>
            <a:ext cx="149225" cy="667385"/>
          </a:xfrm>
          <a:custGeom>
            <a:avLst/>
            <a:gdLst/>
            <a:ahLst/>
            <a:cxnLst/>
            <a:rect l="l" t="t" r="r" b="b"/>
            <a:pathLst>
              <a:path w="149225" h="667385">
                <a:moveTo>
                  <a:pt x="0" y="667004"/>
                </a:moveTo>
                <a:lnTo>
                  <a:pt x="149174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6" name="object 1156"/>
          <p:cNvSpPr/>
          <p:nvPr/>
        </p:nvSpPr>
        <p:spPr>
          <a:xfrm>
            <a:off x="4484763" y="589488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7" name="object 1157"/>
          <p:cNvSpPr/>
          <p:nvPr/>
        </p:nvSpPr>
        <p:spPr>
          <a:xfrm>
            <a:off x="5501703" y="521183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8" name="object 1158"/>
          <p:cNvSpPr/>
          <p:nvPr/>
        </p:nvSpPr>
        <p:spPr>
          <a:xfrm>
            <a:off x="4484763" y="5211838"/>
            <a:ext cx="1017269" cy="683260"/>
          </a:xfrm>
          <a:custGeom>
            <a:avLst/>
            <a:gdLst/>
            <a:ahLst/>
            <a:cxnLst/>
            <a:rect l="l" t="t" r="r" b="b"/>
            <a:pathLst>
              <a:path w="1017270" h="683260">
                <a:moveTo>
                  <a:pt x="0" y="683044"/>
                </a:moveTo>
                <a:lnTo>
                  <a:pt x="1016939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9" name="object 1159"/>
          <p:cNvSpPr/>
          <p:nvPr/>
        </p:nvSpPr>
        <p:spPr>
          <a:xfrm>
            <a:off x="7004925" y="3592703"/>
            <a:ext cx="367626" cy="79964"/>
          </a:xfrm>
          <a:prstGeom prst="rect">
            <a:avLst/>
          </a:prstGeom>
          <a:blipFill>
            <a:blip r:embed="rId4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0" name="object 1160"/>
          <p:cNvSpPr/>
          <p:nvPr/>
        </p:nvSpPr>
        <p:spPr>
          <a:xfrm>
            <a:off x="2884868" y="4883162"/>
            <a:ext cx="161124" cy="161124"/>
          </a:xfrm>
          <a:prstGeom prst="rect">
            <a:avLst/>
          </a:prstGeom>
          <a:blipFill>
            <a:blip r:embed="rId4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1" name="object 1161"/>
          <p:cNvSpPr/>
          <p:nvPr/>
        </p:nvSpPr>
        <p:spPr>
          <a:xfrm>
            <a:off x="3168713" y="4881676"/>
            <a:ext cx="161124" cy="161124"/>
          </a:xfrm>
          <a:prstGeom prst="rect">
            <a:avLst/>
          </a:prstGeom>
          <a:blipFill>
            <a:blip r:embed="rId5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2" name="object 1162"/>
          <p:cNvSpPr/>
          <p:nvPr/>
        </p:nvSpPr>
        <p:spPr>
          <a:xfrm>
            <a:off x="4346676" y="4724946"/>
            <a:ext cx="161124" cy="161124"/>
          </a:xfrm>
          <a:prstGeom prst="rect">
            <a:avLst/>
          </a:prstGeom>
          <a:blipFill>
            <a:blip r:embed="rId5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3" name="object 1163"/>
          <p:cNvSpPr/>
          <p:nvPr/>
        </p:nvSpPr>
        <p:spPr>
          <a:xfrm>
            <a:off x="5643168" y="4724946"/>
            <a:ext cx="161124" cy="161124"/>
          </a:xfrm>
          <a:prstGeom prst="rect">
            <a:avLst/>
          </a:prstGeom>
          <a:blipFill>
            <a:blip r:embed="rId4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4" name="object 1164"/>
          <p:cNvSpPr/>
          <p:nvPr/>
        </p:nvSpPr>
        <p:spPr>
          <a:xfrm>
            <a:off x="4993132" y="5616651"/>
            <a:ext cx="161124" cy="161124"/>
          </a:xfrm>
          <a:prstGeom prst="rect">
            <a:avLst/>
          </a:prstGeom>
          <a:blipFill>
            <a:blip r:embed="rId3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5" name="object 1165"/>
          <p:cNvSpPr/>
          <p:nvPr/>
        </p:nvSpPr>
        <p:spPr>
          <a:xfrm>
            <a:off x="5478424" y="4113415"/>
            <a:ext cx="161124" cy="161124"/>
          </a:xfrm>
          <a:prstGeom prst="rect">
            <a:avLst/>
          </a:prstGeom>
          <a:blipFill>
            <a:blip r:embed="rId3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6" name="object 1166"/>
          <p:cNvSpPr/>
          <p:nvPr/>
        </p:nvSpPr>
        <p:spPr>
          <a:xfrm>
            <a:off x="5477992" y="3202660"/>
            <a:ext cx="161124" cy="161124"/>
          </a:xfrm>
          <a:prstGeom prst="rect">
            <a:avLst/>
          </a:prstGeom>
          <a:blipFill>
            <a:blip r:embed="rId5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7" name="object 1167"/>
          <p:cNvSpPr/>
          <p:nvPr/>
        </p:nvSpPr>
        <p:spPr>
          <a:xfrm>
            <a:off x="3373640" y="2796171"/>
            <a:ext cx="190703" cy="190715"/>
          </a:xfrm>
          <a:prstGeom prst="rect">
            <a:avLst/>
          </a:prstGeom>
          <a:blipFill>
            <a:blip r:embed="rId5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8" name="object 1168"/>
          <p:cNvSpPr/>
          <p:nvPr/>
        </p:nvSpPr>
        <p:spPr>
          <a:xfrm>
            <a:off x="7611440" y="4582236"/>
            <a:ext cx="190703" cy="190715"/>
          </a:xfrm>
          <a:prstGeom prst="rect">
            <a:avLst/>
          </a:prstGeom>
          <a:blipFill>
            <a:blip r:embed="rId5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9" name="object 1169"/>
          <p:cNvSpPr/>
          <p:nvPr/>
        </p:nvSpPr>
        <p:spPr>
          <a:xfrm>
            <a:off x="7603464" y="3522510"/>
            <a:ext cx="190804" cy="190817"/>
          </a:xfrm>
          <a:prstGeom prst="rect">
            <a:avLst/>
          </a:prstGeom>
          <a:blipFill>
            <a:blip r:embed="rId5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0" name="object 1170"/>
          <p:cNvSpPr/>
          <p:nvPr/>
        </p:nvSpPr>
        <p:spPr>
          <a:xfrm>
            <a:off x="7604886" y="5311127"/>
            <a:ext cx="190703" cy="190715"/>
          </a:xfrm>
          <a:prstGeom prst="rect">
            <a:avLst/>
          </a:prstGeom>
          <a:blipFill>
            <a:blip r:embed="rId5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1" name="object 1171"/>
          <p:cNvSpPr/>
          <p:nvPr/>
        </p:nvSpPr>
        <p:spPr>
          <a:xfrm>
            <a:off x="9977755" y="3579799"/>
            <a:ext cx="190703" cy="190715"/>
          </a:xfrm>
          <a:prstGeom prst="rect">
            <a:avLst/>
          </a:prstGeom>
          <a:blipFill>
            <a:blip r:embed="rId5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2" name="object 1172"/>
          <p:cNvSpPr/>
          <p:nvPr/>
        </p:nvSpPr>
        <p:spPr>
          <a:xfrm>
            <a:off x="7534161" y="4409478"/>
            <a:ext cx="56515" cy="564515"/>
          </a:xfrm>
          <a:custGeom>
            <a:avLst/>
            <a:gdLst/>
            <a:ahLst/>
            <a:cxnLst/>
            <a:rect l="l" t="t" r="r" b="b"/>
            <a:pathLst>
              <a:path w="56515" h="564514">
                <a:moveTo>
                  <a:pt x="0" y="0"/>
                </a:moveTo>
                <a:lnTo>
                  <a:pt x="39903" y="0"/>
                </a:lnTo>
                <a:lnTo>
                  <a:pt x="39903" y="197561"/>
                </a:lnTo>
                <a:lnTo>
                  <a:pt x="56426" y="265899"/>
                </a:lnTo>
                <a:lnTo>
                  <a:pt x="41325" y="337921"/>
                </a:lnTo>
                <a:lnTo>
                  <a:pt x="41325" y="564070"/>
                </a:lnTo>
                <a:lnTo>
                  <a:pt x="1422" y="564070"/>
                </a:lnTo>
              </a:path>
            </a:pathLst>
          </a:custGeom>
          <a:ln w="6096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3" name="object 1173"/>
          <p:cNvSpPr/>
          <p:nvPr/>
        </p:nvSpPr>
        <p:spPr>
          <a:xfrm>
            <a:off x="9904196" y="4429340"/>
            <a:ext cx="56515" cy="316865"/>
          </a:xfrm>
          <a:custGeom>
            <a:avLst/>
            <a:gdLst/>
            <a:ahLst/>
            <a:cxnLst/>
            <a:rect l="l" t="t" r="r" b="b"/>
            <a:pathLst>
              <a:path w="56515" h="316864">
                <a:moveTo>
                  <a:pt x="0" y="0"/>
                </a:moveTo>
                <a:lnTo>
                  <a:pt x="39903" y="0"/>
                </a:lnTo>
                <a:lnTo>
                  <a:pt x="39903" y="110947"/>
                </a:lnTo>
                <a:lnTo>
                  <a:pt x="56426" y="149339"/>
                </a:lnTo>
                <a:lnTo>
                  <a:pt x="41325" y="189788"/>
                </a:lnTo>
                <a:lnTo>
                  <a:pt x="41325" y="316801"/>
                </a:lnTo>
                <a:lnTo>
                  <a:pt x="1422" y="316801"/>
                </a:lnTo>
              </a:path>
            </a:pathLst>
          </a:custGeom>
          <a:ln w="72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4" name="object 1174"/>
          <p:cNvSpPr/>
          <p:nvPr/>
        </p:nvSpPr>
        <p:spPr>
          <a:xfrm>
            <a:off x="9974008" y="4483315"/>
            <a:ext cx="190703" cy="190715"/>
          </a:xfrm>
          <a:prstGeom prst="rect">
            <a:avLst/>
          </a:prstGeom>
          <a:blipFill>
            <a:blip r:embed="rId5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5" name="object 1175"/>
          <p:cNvSpPr/>
          <p:nvPr/>
        </p:nvSpPr>
        <p:spPr>
          <a:xfrm>
            <a:off x="9970643" y="5796000"/>
            <a:ext cx="190703" cy="190715"/>
          </a:xfrm>
          <a:prstGeom prst="rect">
            <a:avLst/>
          </a:prstGeom>
          <a:blipFill>
            <a:blip r:embed="rId5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6" name="object 1176"/>
          <p:cNvSpPr/>
          <p:nvPr/>
        </p:nvSpPr>
        <p:spPr>
          <a:xfrm>
            <a:off x="9972014" y="2462060"/>
            <a:ext cx="190703" cy="190715"/>
          </a:xfrm>
          <a:prstGeom prst="rect">
            <a:avLst/>
          </a:prstGeom>
          <a:blipFill>
            <a:blip r:embed="rId5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7" name="object 1177"/>
          <p:cNvSpPr/>
          <p:nvPr/>
        </p:nvSpPr>
        <p:spPr>
          <a:xfrm>
            <a:off x="7607186" y="2337942"/>
            <a:ext cx="190804" cy="190817"/>
          </a:xfrm>
          <a:prstGeom prst="rect">
            <a:avLst/>
          </a:prstGeom>
          <a:blipFill>
            <a:blip r:embed="rId5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8" name="object 1178"/>
          <p:cNvSpPr/>
          <p:nvPr/>
        </p:nvSpPr>
        <p:spPr>
          <a:xfrm>
            <a:off x="5474792" y="2426665"/>
            <a:ext cx="190703" cy="190715"/>
          </a:xfrm>
          <a:prstGeom prst="rect">
            <a:avLst/>
          </a:prstGeom>
          <a:blipFill>
            <a:blip r:embed="rId5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9" name="object 1179"/>
          <p:cNvSpPr/>
          <p:nvPr/>
        </p:nvSpPr>
        <p:spPr>
          <a:xfrm>
            <a:off x="3365614" y="2444483"/>
            <a:ext cx="190703" cy="190715"/>
          </a:xfrm>
          <a:prstGeom prst="rect">
            <a:avLst/>
          </a:prstGeom>
          <a:blipFill>
            <a:blip r:embed="rId5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0" name="object 1180"/>
          <p:cNvSpPr/>
          <p:nvPr/>
        </p:nvSpPr>
        <p:spPr>
          <a:xfrm>
            <a:off x="5462142" y="1921814"/>
            <a:ext cx="190804" cy="190817"/>
          </a:xfrm>
          <a:prstGeom prst="rect">
            <a:avLst/>
          </a:prstGeom>
          <a:blipFill>
            <a:blip r:embed="rId5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1" name="object 1181"/>
          <p:cNvSpPr/>
          <p:nvPr/>
        </p:nvSpPr>
        <p:spPr>
          <a:xfrm>
            <a:off x="3385540" y="1964359"/>
            <a:ext cx="190804" cy="190817"/>
          </a:xfrm>
          <a:prstGeom prst="rect">
            <a:avLst/>
          </a:prstGeom>
          <a:blipFill>
            <a:blip r:embed="rId5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2" name="object 1182"/>
          <p:cNvSpPr/>
          <p:nvPr/>
        </p:nvSpPr>
        <p:spPr>
          <a:xfrm>
            <a:off x="4974983" y="1714906"/>
            <a:ext cx="97155" cy="32384"/>
          </a:xfrm>
          <a:custGeom>
            <a:avLst/>
            <a:gdLst/>
            <a:ahLst/>
            <a:cxnLst/>
            <a:rect l="l" t="t" r="r" b="b"/>
            <a:pathLst>
              <a:path w="97154" h="32385">
                <a:moveTo>
                  <a:pt x="96659" y="15913"/>
                </a:moveTo>
                <a:lnTo>
                  <a:pt x="0" y="0"/>
                </a:lnTo>
                <a:lnTo>
                  <a:pt x="0" y="31813"/>
                </a:lnTo>
                <a:lnTo>
                  <a:pt x="96659" y="15913"/>
                </a:lnTo>
                <a:close/>
              </a:path>
            </a:pathLst>
          </a:custGeom>
          <a:solidFill>
            <a:srgbClr val="97999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3" name="object 1183"/>
          <p:cNvSpPr/>
          <p:nvPr/>
        </p:nvSpPr>
        <p:spPr>
          <a:xfrm>
            <a:off x="4974983" y="1714906"/>
            <a:ext cx="97155" cy="32384"/>
          </a:xfrm>
          <a:custGeom>
            <a:avLst/>
            <a:gdLst/>
            <a:ahLst/>
            <a:cxnLst/>
            <a:rect l="l" t="t" r="r" b="b"/>
            <a:pathLst>
              <a:path w="97154" h="32385">
                <a:moveTo>
                  <a:pt x="0" y="31813"/>
                </a:moveTo>
                <a:lnTo>
                  <a:pt x="96659" y="15913"/>
                </a:lnTo>
                <a:lnTo>
                  <a:pt x="0" y="0"/>
                </a:lnTo>
                <a:lnTo>
                  <a:pt x="0" y="31813"/>
                </a:lnTo>
                <a:close/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4" name="object 1184"/>
          <p:cNvSpPr/>
          <p:nvPr/>
        </p:nvSpPr>
        <p:spPr>
          <a:xfrm>
            <a:off x="5069649" y="1715084"/>
            <a:ext cx="97155" cy="32384"/>
          </a:xfrm>
          <a:custGeom>
            <a:avLst/>
            <a:gdLst/>
            <a:ahLst/>
            <a:cxnLst/>
            <a:rect l="l" t="t" r="r" b="b"/>
            <a:pathLst>
              <a:path w="97154" h="32385">
                <a:moveTo>
                  <a:pt x="96647" y="31813"/>
                </a:moveTo>
                <a:lnTo>
                  <a:pt x="96647" y="0"/>
                </a:lnTo>
                <a:lnTo>
                  <a:pt x="0" y="15913"/>
                </a:lnTo>
                <a:lnTo>
                  <a:pt x="96647" y="31813"/>
                </a:lnTo>
                <a:close/>
              </a:path>
            </a:pathLst>
          </a:custGeom>
          <a:solidFill>
            <a:srgbClr val="97999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5" name="object 1185"/>
          <p:cNvSpPr/>
          <p:nvPr/>
        </p:nvSpPr>
        <p:spPr>
          <a:xfrm>
            <a:off x="5069649" y="1715084"/>
            <a:ext cx="97155" cy="32384"/>
          </a:xfrm>
          <a:custGeom>
            <a:avLst/>
            <a:gdLst/>
            <a:ahLst/>
            <a:cxnLst/>
            <a:rect l="l" t="t" r="r" b="b"/>
            <a:pathLst>
              <a:path w="97154" h="32385">
                <a:moveTo>
                  <a:pt x="96647" y="0"/>
                </a:moveTo>
                <a:lnTo>
                  <a:pt x="0" y="15913"/>
                </a:lnTo>
                <a:lnTo>
                  <a:pt x="96647" y="31813"/>
                </a:lnTo>
                <a:lnTo>
                  <a:pt x="96647" y="0"/>
                </a:lnTo>
                <a:close/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6" name="object 1186"/>
          <p:cNvSpPr/>
          <p:nvPr/>
        </p:nvSpPr>
        <p:spPr>
          <a:xfrm>
            <a:off x="7087743" y="1775104"/>
            <a:ext cx="97155" cy="32384"/>
          </a:xfrm>
          <a:custGeom>
            <a:avLst/>
            <a:gdLst/>
            <a:ahLst/>
            <a:cxnLst/>
            <a:rect l="l" t="t" r="r" b="b"/>
            <a:pathLst>
              <a:path w="97154" h="32385">
                <a:moveTo>
                  <a:pt x="96659" y="15900"/>
                </a:moveTo>
                <a:lnTo>
                  <a:pt x="0" y="0"/>
                </a:lnTo>
                <a:lnTo>
                  <a:pt x="0" y="31813"/>
                </a:lnTo>
                <a:lnTo>
                  <a:pt x="96659" y="15900"/>
                </a:lnTo>
                <a:close/>
              </a:path>
            </a:pathLst>
          </a:custGeom>
          <a:solidFill>
            <a:srgbClr val="97999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7" name="object 1187"/>
          <p:cNvSpPr/>
          <p:nvPr/>
        </p:nvSpPr>
        <p:spPr>
          <a:xfrm>
            <a:off x="7087743" y="1775104"/>
            <a:ext cx="97155" cy="32384"/>
          </a:xfrm>
          <a:custGeom>
            <a:avLst/>
            <a:gdLst/>
            <a:ahLst/>
            <a:cxnLst/>
            <a:rect l="l" t="t" r="r" b="b"/>
            <a:pathLst>
              <a:path w="97154" h="32385">
                <a:moveTo>
                  <a:pt x="0" y="31813"/>
                </a:moveTo>
                <a:lnTo>
                  <a:pt x="96659" y="15900"/>
                </a:lnTo>
                <a:lnTo>
                  <a:pt x="0" y="0"/>
                </a:lnTo>
                <a:lnTo>
                  <a:pt x="0" y="31813"/>
                </a:lnTo>
                <a:close/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8" name="object 1188"/>
          <p:cNvSpPr/>
          <p:nvPr/>
        </p:nvSpPr>
        <p:spPr>
          <a:xfrm>
            <a:off x="2632214" y="3533647"/>
            <a:ext cx="97155" cy="32384"/>
          </a:xfrm>
          <a:custGeom>
            <a:avLst/>
            <a:gdLst/>
            <a:ahLst/>
            <a:cxnLst/>
            <a:rect l="l" t="t" r="r" b="b"/>
            <a:pathLst>
              <a:path w="97155" h="32385">
                <a:moveTo>
                  <a:pt x="96659" y="15900"/>
                </a:moveTo>
                <a:lnTo>
                  <a:pt x="0" y="0"/>
                </a:lnTo>
                <a:lnTo>
                  <a:pt x="0" y="31813"/>
                </a:lnTo>
                <a:lnTo>
                  <a:pt x="96659" y="15900"/>
                </a:lnTo>
                <a:close/>
              </a:path>
            </a:pathLst>
          </a:custGeom>
          <a:solidFill>
            <a:srgbClr val="97999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9" name="object 1189"/>
          <p:cNvSpPr/>
          <p:nvPr/>
        </p:nvSpPr>
        <p:spPr>
          <a:xfrm>
            <a:off x="2632214" y="3533647"/>
            <a:ext cx="97155" cy="32384"/>
          </a:xfrm>
          <a:custGeom>
            <a:avLst/>
            <a:gdLst/>
            <a:ahLst/>
            <a:cxnLst/>
            <a:rect l="l" t="t" r="r" b="b"/>
            <a:pathLst>
              <a:path w="97155" h="32385">
                <a:moveTo>
                  <a:pt x="0" y="31813"/>
                </a:moveTo>
                <a:lnTo>
                  <a:pt x="96659" y="15900"/>
                </a:lnTo>
                <a:lnTo>
                  <a:pt x="0" y="0"/>
                </a:lnTo>
                <a:lnTo>
                  <a:pt x="0" y="31813"/>
                </a:lnTo>
                <a:close/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0" name="object 1190"/>
          <p:cNvSpPr/>
          <p:nvPr/>
        </p:nvSpPr>
        <p:spPr>
          <a:xfrm>
            <a:off x="3210191" y="3534905"/>
            <a:ext cx="97155" cy="32384"/>
          </a:xfrm>
          <a:custGeom>
            <a:avLst/>
            <a:gdLst/>
            <a:ahLst/>
            <a:cxnLst/>
            <a:rect l="l" t="t" r="r" b="b"/>
            <a:pathLst>
              <a:path w="97154" h="32385">
                <a:moveTo>
                  <a:pt x="96659" y="31813"/>
                </a:moveTo>
                <a:lnTo>
                  <a:pt x="96659" y="0"/>
                </a:lnTo>
                <a:lnTo>
                  <a:pt x="0" y="15900"/>
                </a:lnTo>
                <a:lnTo>
                  <a:pt x="96659" y="31813"/>
                </a:lnTo>
                <a:close/>
              </a:path>
            </a:pathLst>
          </a:custGeom>
          <a:solidFill>
            <a:srgbClr val="97999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1" name="object 1191"/>
          <p:cNvSpPr/>
          <p:nvPr/>
        </p:nvSpPr>
        <p:spPr>
          <a:xfrm>
            <a:off x="3210191" y="3534905"/>
            <a:ext cx="97155" cy="32384"/>
          </a:xfrm>
          <a:custGeom>
            <a:avLst/>
            <a:gdLst/>
            <a:ahLst/>
            <a:cxnLst/>
            <a:rect l="l" t="t" r="r" b="b"/>
            <a:pathLst>
              <a:path w="97154" h="32385">
                <a:moveTo>
                  <a:pt x="96659" y="0"/>
                </a:moveTo>
                <a:lnTo>
                  <a:pt x="0" y="15900"/>
                </a:lnTo>
                <a:lnTo>
                  <a:pt x="96659" y="31813"/>
                </a:lnTo>
                <a:lnTo>
                  <a:pt x="96659" y="0"/>
                </a:lnTo>
                <a:close/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2" name="object 1192"/>
          <p:cNvSpPr/>
          <p:nvPr/>
        </p:nvSpPr>
        <p:spPr>
          <a:xfrm>
            <a:off x="5747321" y="354992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3" name="object 1193"/>
          <p:cNvSpPr/>
          <p:nvPr/>
        </p:nvSpPr>
        <p:spPr>
          <a:xfrm>
            <a:off x="5314251" y="3549929"/>
            <a:ext cx="433070" cy="0"/>
          </a:xfrm>
          <a:custGeom>
            <a:avLst/>
            <a:gdLst/>
            <a:ahLst/>
            <a:cxnLst/>
            <a:rect l="l" t="t" r="r" b="b"/>
            <a:pathLst>
              <a:path w="433070">
                <a:moveTo>
                  <a:pt x="0" y="0"/>
                </a:moveTo>
                <a:lnTo>
                  <a:pt x="43307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4" name="object 1194"/>
          <p:cNvSpPr/>
          <p:nvPr/>
        </p:nvSpPr>
        <p:spPr>
          <a:xfrm>
            <a:off x="5459018" y="354992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5" name="object 1195"/>
          <p:cNvSpPr/>
          <p:nvPr/>
        </p:nvSpPr>
        <p:spPr>
          <a:xfrm>
            <a:off x="5603786" y="354992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6" name="object 1196"/>
          <p:cNvSpPr/>
          <p:nvPr/>
        </p:nvSpPr>
        <p:spPr>
          <a:xfrm>
            <a:off x="5459018" y="3549929"/>
            <a:ext cx="144780" cy="0"/>
          </a:xfrm>
          <a:custGeom>
            <a:avLst/>
            <a:gdLst/>
            <a:ahLst/>
            <a:cxnLst/>
            <a:rect l="l" t="t" r="r" b="b"/>
            <a:pathLst>
              <a:path w="144779">
                <a:moveTo>
                  <a:pt x="0" y="0"/>
                </a:moveTo>
                <a:lnTo>
                  <a:pt x="144767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7" name="object 1197"/>
          <p:cNvSpPr/>
          <p:nvPr/>
        </p:nvSpPr>
        <p:spPr>
          <a:xfrm>
            <a:off x="5314150" y="3549878"/>
            <a:ext cx="635" cy="635"/>
          </a:xfrm>
          <a:custGeom>
            <a:avLst/>
            <a:gdLst/>
            <a:ahLst/>
            <a:cxnLst/>
            <a:rect l="l" t="t" r="r" b="b"/>
            <a:pathLst>
              <a:path w="635" h="635">
                <a:moveTo>
                  <a:pt x="190" y="101"/>
                </a:moveTo>
                <a:lnTo>
                  <a:pt x="0" y="0"/>
                </a:lnTo>
                <a:lnTo>
                  <a:pt x="190" y="101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8" name="object 1198"/>
          <p:cNvSpPr/>
          <p:nvPr/>
        </p:nvSpPr>
        <p:spPr>
          <a:xfrm>
            <a:off x="5314150" y="3549840"/>
            <a:ext cx="635" cy="635"/>
          </a:xfrm>
          <a:custGeom>
            <a:avLst/>
            <a:gdLst/>
            <a:ahLst/>
            <a:cxnLst/>
            <a:rect l="l" t="t" r="r" b="b"/>
            <a:pathLst>
              <a:path w="635" h="635">
                <a:moveTo>
                  <a:pt x="190" y="88"/>
                </a:moveTo>
                <a:lnTo>
                  <a:pt x="0" y="88"/>
                </a:lnTo>
                <a:lnTo>
                  <a:pt x="190" y="88"/>
                </a:lnTo>
                <a:close/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9" name="object 1199"/>
          <p:cNvSpPr/>
          <p:nvPr/>
        </p:nvSpPr>
        <p:spPr>
          <a:xfrm>
            <a:off x="5314467" y="3534333"/>
            <a:ext cx="97155" cy="32384"/>
          </a:xfrm>
          <a:custGeom>
            <a:avLst/>
            <a:gdLst/>
            <a:ahLst/>
            <a:cxnLst/>
            <a:rect l="l" t="t" r="r" b="b"/>
            <a:pathLst>
              <a:path w="97154" h="32385">
                <a:moveTo>
                  <a:pt x="96647" y="31813"/>
                </a:moveTo>
                <a:lnTo>
                  <a:pt x="96647" y="0"/>
                </a:lnTo>
                <a:lnTo>
                  <a:pt x="0" y="15913"/>
                </a:lnTo>
                <a:lnTo>
                  <a:pt x="96647" y="31813"/>
                </a:lnTo>
                <a:close/>
              </a:path>
            </a:pathLst>
          </a:custGeom>
          <a:solidFill>
            <a:srgbClr val="97999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0" name="object 1200"/>
          <p:cNvSpPr/>
          <p:nvPr/>
        </p:nvSpPr>
        <p:spPr>
          <a:xfrm>
            <a:off x="5314467" y="3534333"/>
            <a:ext cx="97155" cy="32384"/>
          </a:xfrm>
          <a:custGeom>
            <a:avLst/>
            <a:gdLst/>
            <a:ahLst/>
            <a:cxnLst/>
            <a:rect l="l" t="t" r="r" b="b"/>
            <a:pathLst>
              <a:path w="97154" h="32385">
                <a:moveTo>
                  <a:pt x="96647" y="0"/>
                </a:moveTo>
                <a:lnTo>
                  <a:pt x="0" y="15913"/>
                </a:lnTo>
                <a:lnTo>
                  <a:pt x="96647" y="31813"/>
                </a:lnTo>
                <a:lnTo>
                  <a:pt x="96647" y="0"/>
                </a:lnTo>
                <a:close/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1" name="object 1201"/>
          <p:cNvSpPr/>
          <p:nvPr/>
        </p:nvSpPr>
        <p:spPr>
          <a:xfrm>
            <a:off x="4735868" y="3534664"/>
            <a:ext cx="97155" cy="32384"/>
          </a:xfrm>
          <a:custGeom>
            <a:avLst/>
            <a:gdLst/>
            <a:ahLst/>
            <a:cxnLst/>
            <a:rect l="l" t="t" r="r" b="b"/>
            <a:pathLst>
              <a:path w="97154" h="32385">
                <a:moveTo>
                  <a:pt x="96647" y="15913"/>
                </a:moveTo>
                <a:lnTo>
                  <a:pt x="0" y="0"/>
                </a:lnTo>
                <a:lnTo>
                  <a:pt x="0" y="31813"/>
                </a:lnTo>
                <a:lnTo>
                  <a:pt x="96647" y="15913"/>
                </a:lnTo>
                <a:close/>
              </a:path>
            </a:pathLst>
          </a:custGeom>
          <a:solidFill>
            <a:srgbClr val="97999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2" name="object 1202"/>
          <p:cNvSpPr/>
          <p:nvPr/>
        </p:nvSpPr>
        <p:spPr>
          <a:xfrm>
            <a:off x="4735868" y="3534664"/>
            <a:ext cx="97155" cy="32384"/>
          </a:xfrm>
          <a:custGeom>
            <a:avLst/>
            <a:gdLst/>
            <a:ahLst/>
            <a:cxnLst/>
            <a:rect l="l" t="t" r="r" b="b"/>
            <a:pathLst>
              <a:path w="97154" h="32385">
                <a:moveTo>
                  <a:pt x="0" y="31813"/>
                </a:moveTo>
                <a:lnTo>
                  <a:pt x="96647" y="15913"/>
                </a:lnTo>
                <a:lnTo>
                  <a:pt x="0" y="0"/>
                </a:lnTo>
                <a:lnTo>
                  <a:pt x="0" y="31813"/>
                </a:lnTo>
                <a:close/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3" name="object 1203"/>
          <p:cNvSpPr/>
          <p:nvPr/>
        </p:nvSpPr>
        <p:spPr>
          <a:xfrm>
            <a:off x="7366507" y="4252938"/>
            <a:ext cx="97155" cy="32384"/>
          </a:xfrm>
          <a:custGeom>
            <a:avLst/>
            <a:gdLst/>
            <a:ahLst/>
            <a:cxnLst/>
            <a:rect l="l" t="t" r="r" b="b"/>
            <a:pathLst>
              <a:path w="97154" h="32385">
                <a:moveTo>
                  <a:pt x="96659" y="31813"/>
                </a:moveTo>
                <a:lnTo>
                  <a:pt x="96659" y="0"/>
                </a:lnTo>
                <a:lnTo>
                  <a:pt x="0" y="15913"/>
                </a:lnTo>
                <a:lnTo>
                  <a:pt x="96659" y="31813"/>
                </a:lnTo>
                <a:close/>
              </a:path>
            </a:pathLst>
          </a:custGeom>
          <a:solidFill>
            <a:srgbClr val="97999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4" name="object 1204"/>
          <p:cNvSpPr/>
          <p:nvPr/>
        </p:nvSpPr>
        <p:spPr>
          <a:xfrm>
            <a:off x="7366507" y="4252938"/>
            <a:ext cx="97155" cy="32384"/>
          </a:xfrm>
          <a:custGeom>
            <a:avLst/>
            <a:gdLst/>
            <a:ahLst/>
            <a:cxnLst/>
            <a:rect l="l" t="t" r="r" b="b"/>
            <a:pathLst>
              <a:path w="97154" h="32385">
                <a:moveTo>
                  <a:pt x="96659" y="0"/>
                </a:moveTo>
                <a:lnTo>
                  <a:pt x="0" y="15913"/>
                </a:lnTo>
                <a:lnTo>
                  <a:pt x="96659" y="31813"/>
                </a:lnTo>
                <a:lnTo>
                  <a:pt x="96659" y="0"/>
                </a:lnTo>
                <a:close/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5" name="object 1205"/>
          <p:cNvSpPr/>
          <p:nvPr/>
        </p:nvSpPr>
        <p:spPr>
          <a:xfrm>
            <a:off x="6885431" y="4252938"/>
            <a:ext cx="97155" cy="32384"/>
          </a:xfrm>
          <a:custGeom>
            <a:avLst/>
            <a:gdLst/>
            <a:ahLst/>
            <a:cxnLst/>
            <a:rect l="l" t="t" r="r" b="b"/>
            <a:pathLst>
              <a:path w="97154" h="32385">
                <a:moveTo>
                  <a:pt x="96659" y="15913"/>
                </a:moveTo>
                <a:lnTo>
                  <a:pt x="0" y="0"/>
                </a:lnTo>
                <a:lnTo>
                  <a:pt x="0" y="31813"/>
                </a:lnTo>
                <a:lnTo>
                  <a:pt x="96659" y="15913"/>
                </a:lnTo>
                <a:close/>
              </a:path>
            </a:pathLst>
          </a:custGeom>
          <a:solidFill>
            <a:srgbClr val="97999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6" name="object 1206"/>
          <p:cNvSpPr/>
          <p:nvPr/>
        </p:nvSpPr>
        <p:spPr>
          <a:xfrm>
            <a:off x="6885431" y="4252938"/>
            <a:ext cx="97155" cy="32384"/>
          </a:xfrm>
          <a:custGeom>
            <a:avLst/>
            <a:gdLst/>
            <a:ahLst/>
            <a:cxnLst/>
            <a:rect l="l" t="t" r="r" b="b"/>
            <a:pathLst>
              <a:path w="97154" h="32385">
                <a:moveTo>
                  <a:pt x="0" y="31813"/>
                </a:moveTo>
                <a:lnTo>
                  <a:pt x="96659" y="15913"/>
                </a:lnTo>
                <a:lnTo>
                  <a:pt x="0" y="0"/>
                </a:lnTo>
                <a:lnTo>
                  <a:pt x="0" y="31813"/>
                </a:lnTo>
                <a:close/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7" name="object 1207"/>
          <p:cNvSpPr/>
          <p:nvPr/>
        </p:nvSpPr>
        <p:spPr>
          <a:xfrm>
            <a:off x="9770757" y="4253776"/>
            <a:ext cx="97155" cy="32384"/>
          </a:xfrm>
          <a:custGeom>
            <a:avLst/>
            <a:gdLst/>
            <a:ahLst/>
            <a:cxnLst/>
            <a:rect l="l" t="t" r="r" b="b"/>
            <a:pathLst>
              <a:path w="97154" h="32385">
                <a:moveTo>
                  <a:pt x="96659" y="31813"/>
                </a:moveTo>
                <a:lnTo>
                  <a:pt x="96659" y="0"/>
                </a:lnTo>
                <a:lnTo>
                  <a:pt x="0" y="15913"/>
                </a:lnTo>
                <a:lnTo>
                  <a:pt x="96659" y="31813"/>
                </a:lnTo>
                <a:close/>
              </a:path>
            </a:pathLst>
          </a:custGeom>
          <a:solidFill>
            <a:srgbClr val="97999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8" name="object 1208"/>
          <p:cNvSpPr/>
          <p:nvPr/>
        </p:nvSpPr>
        <p:spPr>
          <a:xfrm>
            <a:off x="9770757" y="4253776"/>
            <a:ext cx="97155" cy="32384"/>
          </a:xfrm>
          <a:custGeom>
            <a:avLst/>
            <a:gdLst/>
            <a:ahLst/>
            <a:cxnLst/>
            <a:rect l="l" t="t" r="r" b="b"/>
            <a:pathLst>
              <a:path w="97154" h="32385">
                <a:moveTo>
                  <a:pt x="96659" y="0"/>
                </a:moveTo>
                <a:lnTo>
                  <a:pt x="0" y="15913"/>
                </a:lnTo>
                <a:lnTo>
                  <a:pt x="96659" y="31813"/>
                </a:lnTo>
                <a:lnTo>
                  <a:pt x="96659" y="0"/>
                </a:lnTo>
                <a:close/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9" name="object 1209"/>
          <p:cNvSpPr/>
          <p:nvPr/>
        </p:nvSpPr>
        <p:spPr>
          <a:xfrm>
            <a:off x="9288919" y="4253471"/>
            <a:ext cx="97155" cy="32384"/>
          </a:xfrm>
          <a:custGeom>
            <a:avLst/>
            <a:gdLst/>
            <a:ahLst/>
            <a:cxnLst/>
            <a:rect l="l" t="t" r="r" b="b"/>
            <a:pathLst>
              <a:path w="97154" h="32385">
                <a:moveTo>
                  <a:pt x="96647" y="15900"/>
                </a:moveTo>
                <a:lnTo>
                  <a:pt x="0" y="0"/>
                </a:lnTo>
                <a:lnTo>
                  <a:pt x="0" y="31813"/>
                </a:lnTo>
                <a:lnTo>
                  <a:pt x="96647" y="15900"/>
                </a:lnTo>
                <a:close/>
              </a:path>
            </a:pathLst>
          </a:custGeom>
          <a:solidFill>
            <a:srgbClr val="97999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0" name="object 1210"/>
          <p:cNvSpPr/>
          <p:nvPr/>
        </p:nvSpPr>
        <p:spPr>
          <a:xfrm>
            <a:off x="9288919" y="4253471"/>
            <a:ext cx="97155" cy="32384"/>
          </a:xfrm>
          <a:custGeom>
            <a:avLst/>
            <a:gdLst/>
            <a:ahLst/>
            <a:cxnLst/>
            <a:rect l="l" t="t" r="r" b="b"/>
            <a:pathLst>
              <a:path w="97154" h="32385">
                <a:moveTo>
                  <a:pt x="0" y="31813"/>
                </a:moveTo>
                <a:lnTo>
                  <a:pt x="96647" y="15900"/>
                </a:lnTo>
                <a:lnTo>
                  <a:pt x="0" y="0"/>
                </a:lnTo>
                <a:lnTo>
                  <a:pt x="0" y="31813"/>
                </a:lnTo>
                <a:close/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1" name="object 1211"/>
          <p:cNvSpPr/>
          <p:nvPr/>
        </p:nvSpPr>
        <p:spPr>
          <a:xfrm>
            <a:off x="8763075" y="3798976"/>
            <a:ext cx="32384" cy="97155"/>
          </a:xfrm>
          <a:custGeom>
            <a:avLst/>
            <a:gdLst/>
            <a:ahLst/>
            <a:cxnLst/>
            <a:rect l="l" t="t" r="r" b="b"/>
            <a:pathLst>
              <a:path w="32384" h="97154">
                <a:moveTo>
                  <a:pt x="31813" y="0"/>
                </a:moveTo>
                <a:lnTo>
                  <a:pt x="0" y="0"/>
                </a:lnTo>
                <a:lnTo>
                  <a:pt x="15913" y="96659"/>
                </a:lnTo>
                <a:lnTo>
                  <a:pt x="31813" y="0"/>
                </a:lnTo>
                <a:close/>
              </a:path>
            </a:pathLst>
          </a:custGeom>
          <a:solidFill>
            <a:srgbClr val="97999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2" name="object 1212"/>
          <p:cNvSpPr/>
          <p:nvPr/>
        </p:nvSpPr>
        <p:spPr>
          <a:xfrm>
            <a:off x="8763075" y="3798976"/>
            <a:ext cx="32384" cy="97155"/>
          </a:xfrm>
          <a:custGeom>
            <a:avLst/>
            <a:gdLst/>
            <a:ahLst/>
            <a:cxnLst/>
            <a:rect l="l" t="t" r="r" b="b"/>
            <a:pathLst>
              <a:path w="32384" h="97154">
                <a:moveTo>
                  <a:pt x="0" y="0"/>
                </a:moveTo>
                <a:lnTo>
                  <a:pt x="15913" y="96659"/>
                </a:lnTo>
                <a:lnTo>
                  <a:pt x="31813" y="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3" name="object 1213"/>
          <p:cNvSpPr/>
          <p:nvPr/>
        </p:nvSpPr>
        <p:spPr>
          <a:xfrm>
            <a:off x="8764117" y="3987355"/>
            <a:ext cx="32384" cy="97155"/>
          </a:xfrm>
          <a:custGeom>
            <a:avLst/>
            <a:gdLst/>
            <a:ahLst/>
            <a:cxnLst/>
            <a:rect l="l" t="t" r="r" b="b"/>
            <a:pathLst>
              <a:path w="32384" h="97154">
                <a:moveTo>
                  <a:pt x="31813" y="96647"/>
                </a:moveTo>
                <a:lnTo>
                  <a:pt x="15913" y="0"/>
                </a:lnTo>
                <a:lnTo>
                  <a:pt x="0" y="96647"/>
                </a:lnTo>
                <a:lnTo>
                  <a:pt x="31813" y="96647"/>
                </a:lnTo>
                <a:close/>
              </a:path>
            </a:pathLst>
          </a:custGeom>
          <a:solidFill>
            <a:srgbClr val="97999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4" name="object 1214"/>
          <p:cNvSpPr/>
          <p:nvPr/>
        </p:nvSpPr>
        <p:spPr>
          <a:xfrm>
            <a:off x="8764117" y="3987355"/>
            <a:ext cx="32384" cy="97155"/>
          </a:xfrm>
          <a:custGeom>
            <a:avLst/>
            <a:gdLst/>
            <a:ahLst/>
            <a:cxnLst/>
            <a:rect l="l" t="t" r="r" b="b"/>
            <a:pathLst>
              <a:path w="32384" h="97154">
                <a:moveTo>
                  <a:pt x="31813" y="96647"/>
                </a:moveTo>
                <a:lnTo>
                  <a:pt x="15913" y="0"/>
                </a:lnTo>
                <a:lnTo>
                  <a:pt x="0" y="96647"/>
                </a:lnTo>
                <a:lnTo>
                  <a:pt x="31813" y="96647"/>
                </a:lnTo>
                <a:close/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5" name="object 1215"/>
          <p:cNvSpPr/>
          <p:nvPr/>
        </p:nvSpPr>
        <p:spPr>
          <a:xfrm>
            <a:off x="7396860" y="5234546"/>
            <a:ext cx="97155" cy="32384"/>
          </a:xfrm>
          <a:custGeom>
            <a:avLst/>
            <a:gdLst/>
            <a:ahLst/>
            <a:cxnLst/>
            <a:rect l="l" t="t" r="r" b="b"/>
            <a:pathLst>
              <a:path w="97154" h="32385">
                <a:moveTo>
                  <a:pt x="96647" y="31813"/>
                </a:moveTo>
                <a:lnTo>
                  <a:pt x="96647" y="0"/>
                </a:lnTo>
                <a:lnTo>
                  <a:pt x="0" y="15913"/>
                </a:lnTo>
                <a:lnTo>
                  <a:pt x="96647" y="31813"/>
                </a:lnTo>
                <a:close/>
              </a:path>
            </a:pathLst>
          </a:custGeom>
          <a:solidFill>
            <a:srgbClr val="97999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6" name="object 1216"/>
          <p:cNvSpPr/>
          <p:nvPr/>
        </p:nvSpPr>
        <p:spPr>
          <a:xfrm>
            <a:off x="7396860" y="5234546"/>
            <a:ext cx="97155" cy="32384"/>
          </a:xfrm>
          <a:custGeom>
            <a:avLst/>
            <a:gdLst/>
            <a:ahLst/>
            <a:cxnLst/>
            <a:rect l="l" t="t" r="r" b="b"/>
            <a:pathLst>
              <a:path w="97154" h="32385">
                <a:moveTo>
                  <a:pt x="96647" y="0"/>
                </a:moveTo>
                <a:lnTo>
                  <a:pt x="0" y="15913"/>
                </a:lnTo>
                <a:lnTo>
                  <a:pt x="96647" y="31813"/>
                </a:lnTo>
                <a:lnTo>
                  <a:pt x="96647" y="0"/>
                </a:lnTo>
                <a:close/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7" name="object 1217"/>
          <p:cNvSpPr/>
          <p:nvPr/>
        </p:nvSpPr>
        <p:spPr>
          <a:xfrm>
            <a:off x="9384500" y="5801486"/>
            <a:ext cx="97155" cy="32384"/>
          </a:xfrm>
          <a:custGeom>
            <a:avLst/>
            <a:gdLst/>
            <a:ahLst/>
            <a:cxnLst/>
            <a:rect l="l" t="t" r="r" b="b"/>
            <a:pathLst>
              <a:path w="97154" h="32385">
                <a:moveTo>
                  <a:pt x="96647" y="15900"/>
                </a:moveTo>
                <a:lnTo>
                  <a:pt x="0" y="0"/>
                </a:lnTo>
                <a:lnTo>
                  <a:pt x="0" y="31813"/>
                </a:lnTo>
                <a:lnTo>
                  <a:pt x="96647" y="15900"/>
                </a:lnTo>
                <a:close/>
              </a:path>
            </a:pathLst>
          </a:custGeom>
          <a:solidFill>
            <a:srgbClr val="97999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8" name="object 1218"/>
          <p:cNvSpPr/>
          <p:nvPr/>
        </p:nvSpPr>
        <p:spPr>
          <a:xfrm>
            <a:off x="9384500" y="5801486"/>
            <a:ext cx="97155" cy="32384"/>
          </a:xfrm>
          <a:custGeom>
            <a:avLst/>
            <a:gdLst/>
            <a:ahLst/>
            <a:cxnLst/>
            <a:rect l="l" t="t" r="r" b="b"/>
            <a:pathLst>
              <a:path w="97154" h="32385">
                <a:moveTo>
                  <a:pt x="0" y="31813"/>
                </a:moveTo>
                <a:lnTo>
                  <a:pt x="96647" y="15900"/>
                </a:lnTo>
                <a:lnTo>
                  <a:pt x="0" y="0"/>
                </a:lnTo>
                <a:lnTo>
                  <a:pt x="0" y="31813"/>
                </a:lnTo>
                <a:close/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9" name="object 1219"/>
          <p:cNvSpPr/>
          <p:nvPr/>
        </p:nvSpPr>
        <p:spPr>
          <a:xfrm>
            <a:off x="6285001" y="5022735"/>
            <a:ext cx="53975" cy="53975"/>
          </a:xfrm>
          <a:custGeom>
            <a:avLst/>
            <a:gdLst/>
            <a:ahLst/>
            <a:cxnLst/>
            <a:rect l="l" t="t" r="r" b="b"/>
            <a:pathLst>
              <a:path w="53975" h="53975">
                <a:moveTo>
                  <a:pt x="53365" y="26682"/>
                </a:moveTo>
                <a:lnTo>
                  <a:pt x="51267" y="16293"/>
                </a:lnTo>
                <a:lnTo>
                  <a:pt x="45548" y="7812"/>
                </a:lnTo>
                <a:lnTo>
                  <a:pt x="37066" y="2095"/>
                </a:lnTo>
                <a:lnTo>
                  <a:pt x="26682" y="0"/>
                </a:lnTo>
                <a:lnTo>
                  <a:pt x="16298" y="2095"/>
                </a:lnTo>
                <a:lnTo>
                  <a:pt x="7816" y="7812"/>
                </a:lnTo>
                <a:lnTo>
                  <a:pt x="2097" y="16293"/>
                </a:lnTo>
                <a:lnTo>
                  <a:pt x="0" y="26682"/>
                </a:lnTo>
                <a:lnTo>
                  <a:pt x="2097" y="37066"/>
                </a:lnTo>
                <a:lnTo>
                  <a:pt x="7816" y="45548"/>
                </a:lnTo>
                <a:lnTo>
                  <a:pt x="16298" y="51267"/>
                </a:lnTo>
                <a:lnTo>
                  <a:pt x="26682" y="53365"/>
                </a:lnTo>
                <a:lnTo>
                  <a:pt x="37066" y="51267"/>
                </a:lnTo>
                <a:lnTo>
                  <a:pt x="45548" y="45548"/>
                </a:lnTo>
                <a:lnTo>
                  <a:pt x="51267" y="37066"/>
                </a:lnTo>
                <a:lnTo>
                  <a:pt x="53365" y="26682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0" name="object 1220"/>
          <p:cNvSpPr/>
          <p:nvPr/>
        </p:nvSpPr>
        <p:spPr>
          <a:xfrm>
            <a:off x="3784803" y="5022735"/>
            <a:ext cx="53975" cy="53975"/>
          </a:xfrm>
          <a:custGeom>
            <a:avLst/>
            <a:gdLst/>
            <a:ahLst/>
            <a:cxnLst/>
            <a:rect l="l" t="t" r="r" b="b"/>
            <a:pathLst>
              <a:path w="53975" h="53975">
                <a:moveTo>
                  <a:pt x="53365" y="26682"/>
                </a:moveTo>
                <a:lnTo>
                  <a:pt x="51267" y="16293"/>
                </a:lnTo>
                <a:lnTo>
                  <a:pt x="45548" y="7812"/>
                </a:lnTo>
                <a:lnTo>
                  <a:pt x="37066" y="2095"/>
                </a:lnTo>
                <a:lnTo>
                  <a:pt x="26682" y="0"/>
                </a:lnTo>
                <a:lnTo>
                  <a:pt x="16298" y="2095"/>
                </a:lnTo>
                <a:lnTo>
                  <a:pt x="7816" y="7812"/>
                </a:lnTo>
                <a:lnTo>
                  <a:pt x="2097" y="16293"/>
                </a:lnTo>
                <a:lnTo>
                  <a:pt x="0" y="26682"/>
                </a:lnTo>
                <a:lnTo>
                  <a:pt x="2097" y="37066"/>
                </a:lnTo>
                <a:lnTo>
                  <a:pt x="7816" y="45548"/>
                </a:lnTo>
                <a:lnTo>
                  <a:pt x="16298" y="51267"/>
                </a:lnTo>
                <a:lnTo>
                  <a:pt x="26682" y="53365"/>
                </a:lnTo>
                <a:lnTo>
                  <a:pt x="37066" y="51267"/>
                </a:lnTo>
                <a:lnTo>
                  <a:pt x="45548" y="45548"/>
                </a:lnTo>
                <a:lnTo>
                  <a:pt x="51267" y="37066"/>
                </a:lnTo>
                <a:lnTo>
                  <a:pt x="53365" y="26682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1" name="object 1221"/>
          <p:cNvSpPr/>
          <p:nvPr/>
        </p:nvSpPr>
        <p:spPr>
          <a:xfrm>
            <a:off x="2942018" y="6477508"/>
            <a:ext cx="53975" cy="53975"/>
          </a:xfrm>
          <a:custGeom>
            <a:avLst/>
            <a:gdLst/>
            <a:ahLst/>
            <a:cxnLst/>
            <a:rect l="l" t="t" r="r" b="b"/>
            <a:pathLst>
              <a:path w="53975" h="53975">
                <a:moveTo>
                  <a:pt x="53365" y="26682"/>
                </a:moveTo>
                <a:lnTo>
                  <a:pt x="51267" y="16298"/>
                </a:lnTo>
                <a:lnTo>
                  <a:pt x="45548" y="7816"/>
                </a:lnTo>
                <a:lnTo>
                  <a:pt x="37066" y="2097"/>
                </a:lnTo>
                <a:lnTo>
                  <a:pt x="26682" y="0"/>
                </a:lnTo>
                <a:lnTo>
                  <a:pt x="16298" y="2097"/>
                </a:lnTo>
                <a:lnTo>
                  <a:pt x="7816" y="7816"/>
                </a:lnTo>
                <a:lnTo>
                  <a:pt x="2097" y="16298"/>
                </a:lnTo>
                <a:lnTo>
                  <a:pt x="0" y="26682"/>
                </a:lnTo>
                <a:lnTo>
                  <a:pt x="2097" y="37066"/>
                </a:lnTo>
                <a:lnTo>
                  <a:pt x="7816" y="45548"/>
                </a:lnTo>
                <a:lnTo>
                  <a:pt x="16298" y="51267"/>
                </a:lnTo>
                <a:lnTo>
                  <a:pt x="26682" y="53365"/>
                </a:lnTo>
                <a:lnTo>
                  <a:pt x="37066" y="51267"/>
                </a:lnTo>
                <a:lnTo>
                  <a:pt x="45548" y="45548"/>
                </a:lnTo>
                <a:lnTo>
                  <a:pt x="51267" y="37066"/>
                </a:lnTo>
                <a:lnTo>
                  <a:pt x="53365" y="26682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2" name="object 1222"/>
          <p:cNvSpPr/>
          <p:nvPr/>
        </p:nvSpPr>
        <p:spPr>
          <a:xfrm>
            <a:off x="2681033" y="6590677"/>
            <a:ext cx="32384" cy="97155"/>
          </a:xfrm>
          <a:custGeom>
            <a:avLst/>
            <a:gdLst/>
            <a:ahLst/>
            <a:cxnLst/>
            <a:rect l="l" t="t" r="r" b="b"/>
            <a:pathLst>
              <a:path w="32385" h="97154">
                <a:moveTo>
                  <a:pt x="31813" y="96647"/>
                </a:moveTo>
                <a:lnTo>
                  <a:pt x="15900" y="0"/>
                </a:lnTo>
                <a:lnTo>
                  <a:pt x="0" y="96647"/>
                </a:lnTo>
                <a:lnTo>
                  <a:pt x="31813" y="96647"/>
                </a:lnTo>
                <a:close/>
              </a:path>
            </a:pathLst>
          </a:custGeom>
          <a:solidFill>
            <a:srgbClr val="97999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3" name="object 1223"/>
          <p:cNvSpPr/>
          <p:nvPr/>
        </p:nvSpPr>
        <p:spPr>
          <a:xfrm>
            <a:off x="2681033" y="6590677"/>
            <a:ext cx="32384" cy="97155"/>
          </a:xfrm>
          <a:custGeom>
            <a:avLst/>
            <a:gdLst/>
            <a:ahLst/>
            <a:cxnLst/>
            <a:rect l="l" t="t" r="r" b="b"/>
            <a:pathLst>
              <a:path w="32385" h="97154">
                <a:moveTo>
                  <a:pt x="31813" y="96647"/>
                </a:moveTo>
                <a:lnTo>
                  <a:pt x="15900" y="0"/>
                </a:lnTo>
                <a:lnTo>
                  <a:pt x="0" y="96647"/>
                </a:lnTo>
                <a:lnTo>
                  <a:pt x="31813" y="96647"/>
                </a:lnTo>
                <a:close/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4" name="object 1224"/>
          <p:cNvSpPr/>
          <p:nvPr/>
        </p:nvSpPr>
        <p:spPr>
          <a:xfrm>
            <a:off x="3223031" y="6311544"/>
            <a:ext cx="32384" cy="97155"/>
          </a:xfrm>
          <a:custGeom>
            <a:avLst/>
            <a:gdLst/>
            <a:ahLst/>
            <a:cxnLst/>
            <a:rect l="l" t="t" r="r" b="b"/>
            <a:pathLst>
              <a:path w="32385" h="97154">
                <a:moveTo>
                  <a:pt x="31813" y="96659"/>
                </a:moveTo>
                <a:lnTo>
                  <a:pt x="15913" y="0"/>
                </a:lnTo>
                <a:lnTo>
                  <a:pt x="0" y="96659"/>
                </a:lnTo>
                <a:lnTo>
                  <a:pt x="31813" y="96659"/>
                </a:lnTo>
                <a:close/>
              </a:path>
            </a:pathLst>
          </a:custGeom>
          <a:solidFill>
            <a:srgbClr val="97999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5" name="object 1225"/>
          <p:cNvSpPr/>
          <p:nvPr/>
        </p:nvSpPr>
        <p:spPr>
          <a:xfrm>
            <a:off x="3223031" y="6311544"/>
            <a:ext cx="32384" cy="97155"/>
          </a:xfrm>
          <a:custGeom>
            <a:avLst/>
            <a:gdLst/>
            <a:ahLst/>
            <a:cxnLst/>
            <a:rect l="l" t="t" r="r" b="b"/>
            <a:pathLst>
              <a:path w="32385" h="97154">
                <a:moveTo>
                  <a:pt x="31813" y="96659"/>
                </a:moveTo>
                <a:lnTo>
                  <a:pt x="15913" y="0"/>
                </a:lnTo>
                <a:lnTo>
                  <a:pt x="0" y="96659"/>
                </a:lnTo>
                <a:lnTo>
                  <a:pt x="31813" y="96659"/>
                </a:lnTo>
                <a:close/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6" name="object 1226"/>
          <p:cNvSpPr/>
          <p:nvPr/>
        </p:nvSpPr>
        <p:spPr>
          <a:xfrm>
            <a:off x="2974605" y="289001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636">
            <a:solidFill>
              <a:srgbClr val="231F2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7" name="object 1227"/>
          <p:cNvSpPr/>
          <p:nvPr/>
        </p:nvSpPr>
        <p:spPr>
          <a:xfrm>
            <a:off x="2974605" y="292065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636">
            <a:solidFill>
              <a:srgbClr val="231F2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8" name="object 1228"/>
          <p:cNvSpPr/>
          <p:nvPr/>
        </p:nvSpPr>
        <p:spPr>
          <a:xfrm>
            <a:off x="2974605" y="2890013"/>
            <a:ext cx="0" cy="31115"/>
          </a:xfrm>
          <a:custGeom>
            <a:avLst/>
            <a:gdLst/>
            <a:ahLst/>
            <a:cxnLst/>
            <a:rect l="l" t="t" r="r" b="b"/>
            <a:pathLst>
              <a:path h="31114">
                <a:moveTo>
                  <a:pt x="0" y="0"/>
                </a:moveTo>
                <a:lnTo>
                  <a:pt x="0" y="30640"/>
                </a:lnTo>
              </a:path>
            </a:pathLst>
          </a:custGeom>
          <a:ln w="9636">
            <a:solidFill>
              <a:srgbClr val="231F2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9" name="object 1229"/>
          <p:cNvSpPr/>
          <p:nvPr/>
        </p:nvSpPr>
        <p:spPr>
          <a:xfrm>
            <a:off x="2974605" y="2890013"/>
            <a:ext cx="0" cy="31115"/>
          </a:xfrm>
          <a:custGeom>
            <a:avLst/>
            <a:gdLst/>
            <a:ahLst/>
            <a:cxnLst/>
            <a:rect l="l" t="t" r="r" b="b"/>
            <a:pathLst>
              <a:path h="31114">
                <a:moveTo>
                  <a:pt x="0" y="0"/>
                </a:moveTo>
                <a:lnTo>
                  <a:pt x="0" y="30640"/>
                </a:lnTo>
              </a:path>
            </a:pathLst>
          </a:custGeom>
          <a:ln w="9636">
            <a:solidFill>
              <a:srgbClr val="231F2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0" name="object 1230"/>
          <p:cNvSpPr/>
          <p:nvPr/>
        </p:nvSpPr>
        <p:spPr>
          <a:xfrm>
            <a:off x="2974605" y="2890013"/>
            <a:ext cx="0" cy="31115"/>
          </a:xfrm>
          <a:custGeom>
            <a:avLst/>
            <a:gdLst/>
            <a:ahLst/>
            <a:cxnLst/>
            <a:rect l="l" t="t" r="r" b="b"/>
            <a:pathLst>
              <a:path h="31114">
                <a:moveTo>
                  <a:pt x="0" y="0"/>
                </a:moveTo>
                <a:lnTo>
                  <a:pt x="0" y="30640"/>
                </a:lnTo>
              </a:path>
            </a:pathLst>
          </a:custGeom>
          <a:ln w="9636">
            <a:solidFill>
              <a:srgbClr val="231F2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1" name="object 1231"/>
          <p:cNvSpPr/>
          <p:nvPr/>
        </p:nvSpPr>
        <p:spPr>
          <a:xfrm>
            <a:off x="2974605" y="2890013"/>
            <a:ext cx="0" cy="31115"/>
          </a:xfrm>
          <a:custGeom>
            <a:avLst/>
            <a:gdLst/>
            <a:ahLst/>
            <a:cxnLst/>
            <a:rect l="l" t="t" r="r" b="b"/>
            <a:pathLst>
              <a:path h="31114">
                <a:moveTo>
                  <a:pt x="0" y="0"/>
                </a:moveTo>
                <a:lnTo>
                  <a:pt x="0" y="30640"/>
                </a:lnTo>
              </a:path>
            </a:pathLst>
          </a:custGeom>
          <a:ln w="9636">
            <a:solidFill>
              <a:srgbClr val="231F2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2" name="object 1232"/>
          <p:cNvSpPr/>
          <p:nvPr/>
        </p:nvSpPr>
        <p:spPr>
          <a:xfrm>
            <a:off x="2974605" y="2890013"/>
            <a:ext cx="0" cy="31115"/>
          </a:xfrm>
          <a:custGeom>
            <a:avLst/>
            <a:gdLst/>
            <a:ahLst/>
            <a:cxnLst/>
            <a:rect l="l" t="t" r="r" b="b"/>
            <a:pathLst>
              <a:path h="31114">
                <a:moveTo>
                  <a:pt x="0" y="0"/>
                </a:moveTo>
                <a:lnTo>
                  <a:pt x="0" y="30640"/>
                </a:lnTo>
              </a:path>
            </a:pathLst>
          </a:custGeom>
          <a:ln w="9636">
            <a:solidFill>
              <a:srgbClr val="231F2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3" name="object 1233"/>
          <p:cNvSpPr/>
          <p:nvPr/>
        </p:nvSpPr>
        <p:spPr>
          <a:xfrm>
            <a:off x="2974605" y="2890013"/>
            <a:ext cx="0" cy="31115"/>
          </a:xfrm>
          <a:custGeom>
            <a:avLst/>
            <a:gdLst/>
            <a:ahLst/>
            <a:cxnLst/>
            <a:rect l="l" t="t" r="r" b="b"/>
            <a:pathLst>
              <a:path h="31114">
                <a:moveTo>
                  <a:pt x="0" y="0"/>
                </a:moveTo>
                <a:lnTo>
                  <a:pt x="0" y="30640"/>
                </a:lnTo>
              </a:path>
            </a:pathLst>
          </a:custGeom>
          <a:ln w="9636">
            <a:solidFill>
              <a:srgbClr val="231F2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4" name="object 1234"/>
          <p:cNvSpPr/>
          <p:nvPr/>
        </p:nvSpPr>
        <p:spPr>
          <a:xfrm>
            <a:off x="2974605" y="2890013"/>
            <a:ext cx="0" cy="31115"/>
          </a:xfrm>
          <a:custGeom>
            <a:avLst/>
            <a:gdLst/>
            <a:ahLst/>
            <a:cxnLst/>
            <a:rect l="l" t="t" r="r" b="b"/>
            <a:pathLst>
              <a:path h="31114">
                <a:moveTo>
                  <a:pt x="0" y="0"/>
                </a:moveTo>
                <a:lnTo>
                  <a:pt x="0" y="30640"/>
                </a:lnTo>
              </a:path>
            </a:pathLst>
          </a:custGeom>
          <a:ln w="9636">
            <a:solidFill>
              <a:srgbClr val="231F2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5" name="object 1235"/>
          <p:cNvSpPr/>
          <p:nvPr/>
        </p:nvSpPr>
        <p:spPr>
          <a:xfrm>
            <a:off x="2974605" y="2890013"/>
            <a:ext cx="0" cy="31115"/>
          </a:xfrm>
          <a:custGeom>
            <a:avLst/>
            <a:gdLst/>
            <a:ahLst/>
            <a:cxnLst/>
            <a:rect l="l" t="t" r="r" b="b"/>
            <a:pathLst>
              <a:path h="31114">
                <a:moveTo>
                  <a:pt x="0" y="0"/>
                </a:moveTo>
                <a:lnTo>
                  <a:pt x="0" y="30640"/>
                </a:lnTo>
              </a:path>
            </a:pathLst>
          </a:custGeom>
          <a:ln w="9636">
            <a:solidFill>
              <a:srgbClr val="231F2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6" name="object 1236"/>
          <p:cNvSpPr/>
          <p:nvPr/>
        </p:nvSpPr>
        <p:spPr>
          <a:xfrm>
            <a:off x="2974605" y="2890013"/>
            <a:ext cx="0" cy="31115"/>
          </a:xfrm>
          <a:custGeom>
            <a:avLst/>
            <a:gdLst/>
            <a:ahLst/>
            <a:cxnLst/>
            <a:rect l="l" t="t" r="r" b="b"/>
            <a:pathLst>
              <a:path h="31114">
                <a:moveTo>
                  <a:pt x="0" y="0"/>
                </a:moveTo>
                <a:lnTo>
                  <a:pt x="0" y="30640"/>
                </a:lnTo>
              </a:path>
            </a:pathLst>
          </a:custGeom>
          <a:ln w="9636">
            <a:solidFill>
              <a:srgbClr val="231F2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7" name="object 1237"/>
          <p:cNvSpPr/>
          <p:nvPr/>
        </p:nvSpPr>
        <p:spPr>
          <a:xfrm>
            <a:off x="2974605" y="2890013"/>
            <a:ext cx="0" cy="31115"/>
          </a:xfrm>
          <a:custGeom>
            <a:avLst/>
            <a:gdLst/>
            <a:ahLst/>
            <a:cxnLst/>
            <a:rect l="l" t="t" r="r" b="b"/>
            <a:pathLst>
              <a:path h="31114">
                <a:moveTo>
                  <a:pt x="0" y="0"/>
                </a:moveTo>
                <a:lnTo>
                  <a:pt x="0" y="30640"/>
                </a:lnTo>
              </a:path>
            </a:pathLst>
          </a:custGeom>
          <a:ln w="9636">
            <a:solidFill>
              <a:srgbClr val="231F2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8" name="object 1238"/>
          <p:cNvSpPr/>
          <p:nvPr/>
        </p:nvSpPr>
        <p:spPr>
          <a:xfrm>
            <a:off x="2974605" y="2890013"/>
            <a:ext cx="0" cy="31115"/>
          </a:xfrm>
          <a:custGeom>
            <a:avLst/>
            <a:gdLst/>
            <a:ahLst/>
            <a:cxnLst/>
            <a:rect l="l" t="t" r="r" b="b"/>
            <a:pathLst>
              <a:path h="31114">
                <a:moveTo>
                  <a:pt x="0" y="0"/>
                </a:moveTo>
                <a:lnTo>
                  <a:pt x="0" y="30640"/>
                </a:lnTo>
              </a:path>
            </a:pathLst>
          </a:custGeom>
          <a:ln w="9636">
            <a:solidFill>
              <a:srgbClr val="231F2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9" name="object 1239"/>
          <p:cNvSpPr/>
          <p:nvPr/>
        </p:nvSpPr>
        <p:spPr>
          <a:xfrm>
            <a:off x="2974605" y="2890013"/>
            <a:ext cx="0" cy="31115"/>
          </a:xfrm>
          <a:custGeom>
            <a:avLst/>
            <a:gdLst/>
            <a:ahLst/>
            <a:cxnLst/>
            <a:rect l="l" t="t" r="r" b="b"/>
            <a:pathLst>
              <a:path h="31114">
                <a:moveTo>
                  <a:pt x="0" y="0"/>
                </a:moveTo>
                <a:lnTo>
                  <a:pt x="0" y="30640"/>
                </a:lnTo>
              </a:path>
            </a:pathLst>
          </a:custGeom>
          <a:ln w="9636">
            <a:solidFill>
              <a:srgbClr val="231F2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0" name="object 1240"/>
          <p:cNvSpPr/>
          <p:nvPr/>
        </p:nvSpPr>
        <p:spPr>
          <a:xfrm>
            <a:off x="2974605" y="2890013"/>
            <a:ext cx="0" cy="31115"/>
          </a:xfrm>
          <a:custGeom>
            <a:avLst/>
            <a:gdLst/>
            <a:ahLst/>
            <a:cxnLst/>
            <a:rect l="l" t="t" r="r" b="b"/>
            <a:pathLst>
              <a:path h="31114">
                <a:moveTo>
                  <a:pt x="0" y="0"/>
                </a:moveTo>
                <a:lnTo>
                  <a:pt x="0" y="30640"/>
                </a:lnTo>
              </a:path>
            </a:pathLst>
          </a:custGeom>
          <a:ln w="9636">
            <a:solidFill>
              <a:srgbClr val="231F2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1" name="object 1241"/>
          <p:cNvSpPr/>
          <p:nvPr/>
        </p:nvSpPr>
        <p:spPr>
          <a:xfrm>
            <a:off x="2974605" y="2890013"/>
            <a:ext cx="0" cy="31115"/>
          </a:xfrm>
          <a:custGeom>
            <a:avLst/>
            <a:gdLst/>
            <a:ahLst/>
            <a:cxnLst/>
            <a:rect l="l" t="t" r="r" b="b"/>
            <a:pathLst>
              <a:path h="31114">
                <a:moveTo>
                  <a:pt x="0" y="0"/>
                </a:moveTo>
                <a:lnTo>
                  <a:pt x="0" y="30640"/>
                </a:lnTo>
              </a:path>
            </a:pathLst>
          </a:custGeom>
          <a:ln w="9636">
            <a:solidFill>
              <a:srgbClr val="231F2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2" name="object 1242"/>
          <p:cNvSpPr/>
          <p:nvPr/>
        </p:nvSpPr>
        <p:spPr>
          <a:xfrm>
            <a:off x="2974605" y="2890013"/>
            <a:ext cx="0" cy="31115"/>
          </a:xfrm>
          <a:custGeom>
            <a:avLst/>
            <a:gdLst/>
            <a:ahLst/>
            <a:cxnLst/>
            <a:rect l="l" t="t" r="r" b="b"/>
            <a:pathLst>
              <a:path h="31114">
                <a:moveTo>
                  <a:pt x="0" y="0"/>
                </a:moveTo>
                <a:lnTo>
                  <a:pt x="0" y="30640"/>
                </a:lnTo>
              </a:path>
            </a:pathLst>
          </a:custGeom>
          <a:ln w="9636">
            <a:solidFill>
              <a:srgbClr val="231F2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3" name="object 1243"/>
          <p:cNvSpPr/>
          <p:nvPr/>
        </p:nvSpPr>
        <p:spPr>
          <a:xfrm>
            <a:off x="2974605" y="2890013"/>
            <a:ext cx="0" cy="31115"/>
          </a:xfrm>
          <a:custGeom>
            <a:avLst/>
            <a:gdLst/>
            <a:ahLst/>
            <a:cxnLst/>
            <a:rect l="l" t="t" r="r" b="b"/>
            <a:pathLst>
              <a:path h="31114">
                <a:moveTo>
                  <a:pt x="0" y="0"/>
                </a:moveTo>
                <a:lnTo>
                  <a:pt x="0" y="30640"/>
                </a:lnTo>
              </a:path>
            </a:pathLst>
          </a:custGeom>
          <a:ln w="9636">
            <a:solidFill>
              <a:srgbClr val="231F2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4" name="object 1244"/>
          <p:cNvSpPr/>
          <p:nvPr/>
        </p:nvSpPr>
        <p:spPr>
          <a:xfrm>
            <a:off x="2974605" y="2890013"/>
            <a:ext cx="0" cy="31115"/>
          </a:xfrm>
          <a:custGeom>
            <a:avLst/>
            <a:gdLst/>
            <a:ahLst/>
            <a:cxnLst/>
            <a:rect l="l" t="t" r="r" b="b"/>
            <a:pathLst>
              <a:path h="31114">
                <a:moveTo>
                  <a:pt x="0" y="0"/>
                </a:moveTo>
                <a:lnTo>
                  <a:pt x="0" y="30640"/>
                </a:lnTo>
              </a:path>
            </a:pathLst>
          </a:custGeom>
          <a:ln w="9636">
            <a:solidFill>
              <a:srgbClr val="231F2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5" name="object 1245"/>
          <p:cNvSpPr/>
          <p:nvPr/>
        </p:nvSpPr>
        <p:spPr>
          <a:xfrm>
            <a:off x="2974605" y="2890013"/>
            <a:ext cx="0" cy="31115"/>
          </a:xfrm>
          <a:custGeom>
            <a:avLst/>
            <a:gdLst/>
            <a:ahLst/>
            <a:cxnLst/>
            <a:rect l="l" t="t" r="r" b="b"/>
            <a:pathLst>
              <a:path h="31114">
                <a:moveTo>
                  <a:pt x="0" y="0"/>
                </a:moveTo>
                <a:lnTo>
                  <a:pt x="0" y="30640"/>
                </a:lnTo>
              </a:path>
            </a:pathLst>
          </a:custGeom>
          <a:ln w="9636">
            <a:solidFill>
              <a:srgbClr val="231F2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6" name="object 1246"/>
          <p:cNvSpPr/>
          <p:nvPr/>
        </p:nvSpPr>
        <p:spPr>
          <a:xfrm>
            <a:off x="2974605" y="2890013"/>
            <a:ext cx="0" cy="31115"/>
          </a:xfrm>
          <a:custGeom>
            <a:avLst/>
            <a:gdLst/>
            <a:ahLst/>
            <a:cxnLst/>
            <a:rect l="l" t="t" r="r" b="b"/>
            <a:pathLst>
              <a:path h="31114">
                <a:moveTo>
                  <a:pt x="0" y="0"/>
                </a:moveTo>
                <a:lnTo>
                  <a:pt x="0" y="30640"/>
                </a:lnTo>
              </a:path>
            </a:pathLst>
          </a:custGeom>
          <a:ln w="9636">
            <a:solidFill>
              <a:srgbClr val="231F2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7" name="object 1247"/>
          <p:cNvSpPr/>
          <p:nvPr/>
        </p:nvSpPr>
        <p:spPr>
          <a:xfrm>
            <a:off x="2974605" y="2890013"/>
            <a:ext cx="0" cy="31115"/>
          </a:xfrm>
          <a:custGeom>
            <a:avLst/>
            <a:gdLst/>
            <a:ahLst/>
            <a:cxnLst/>
            <a:rect l="l" t="t" r="r" b="b"/>
            <a:pathLst>
              <a:path h="31114">
                <a:moveTo>
                  <a:pt x="0" y="0"/>
                </a:moveTo>
                <a:lnTo>
                  <a:pt x="0" y="30640"/>
                </a:lnTo>
              </a:path>
            </a:pathLst>
          </a:custGeom>
          <a:ln w="9636">
            <a:solidFill>
              <a:srgbClr val="231F2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8" name="object 1248"/>
          <p:cNvSpPr/>
          <p:nvPr/>
        </p:nvSpPr>
        <p:spPr>
          <a:xfrm>
            <a:off x="2974605" y="2890013"/>
            <a:ext cx="0" cy="31115"/>
          </a:xfrm>
          <a:custGeom>
            <a:avLst/>
            <a:gdLst/>
            <a:ahLst/>
            <a:cxnLst/>
            <a:rect l="l" t="t" r="r" b="b"/>
            <a:pathLst>
              <a:path h="31114">
                <a:moveTo>
                  <a:pt x="0" y="0"/>
                </a:moveTo>
                <a:lnTo>
                  <a:pt x="0" y="30640"/>
                </a:lnTo>
              </a:path>
            </a:pathLst>
          </a:custGeom>
          <a:ln w="9636">
            <a:solidFill>
              <a:srgbClr val="231F2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9" name="object 1249"/>
          <p:cNvSpPr/>
          <p:nvPr/>
        </p:nvSpPr>
        <p:spPr>
          <a:xfrm>
            <a:off x="2727714" y="3890214"/>
            <a:ext cx="29209" cy="0"/>
          </a:xfrm>
          <a:custGeom>
            <a:avLst/>
            <a:gdLst/>
            <a:ahLst/>
            <a:cxnLst/>
            <a:rect l="l" t="t" r="r" b="b"/>
            <a:pathLst>
              <a:path w="29210">
                <a:moveTo>
                  <a:pt x="28699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0" name="object 1250"/>
          <p:cNvSpPr/>
          <p:nvPr/>
        </p:nvSpPr>
        <p:spPr>
          <a:xfrm>
            <a:off x="3181300" y="3777084"/>
            <a:ext cx="0" cy="225425"/>
          </a:xfrm>
          <a:custGeom>
            <a:avLst/>
            <a:gdLst/>
            <a:ahLst/>
            <a:cxnLst/>
            <a:rect l="l" t="t" r="r" b="b"/>
            <a:pathLst>
              <a:path h="225425">
                <a:moveTo>
                  <a:pt x="0" y="0"/>
                </a:moveTo>
                <a:lnTo>
                  <a:pt x="0" y="225029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1" name="object 1251"/>
          <p:cNvSpPr/>
          <p:nvPr/>
        </p:nvSpPr>
        <p:spPr>
          <a:xfrm>
            <a:off x="3181332" y="4016711"/>
            <a:ext cx="0" cy="20955"/>
          </a:xfrm>
          <a:custGeom>
            <a:avLst/>
            <a:gdLst/>
            <a:ahLst/>
            <a:cxnLst/>
            <a:rect l="l" t="t" r="r" b="b"/>
            <a:pathLst>
              <a:path h="20954">
                <a:moveTo>
                  <a:pt x="0" y="0"/>
                </a:moveTo>
                <a:lnTo>
                  <a:pt x="0" y="20814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2" name="object 1252"/>
          <p:cNvSpPr/>
          <p:nvPr/>
        </p:nvSpPr>
        <p:spPr>
          <a:xfrm>
            <a:off x="3181332" y="4051755"/>
            <a:ext cx="0" cy="27940"/>
          </a:xfrm>
          <a:custGeom>
            <a:avLst/>
            <a:gdLst/>
            <a:ahLst/>
            <a:cxnLst/>
            <a:rect l="l" t="t" r="r" b="b"/>
            <a:pathLst>
              <a:path h="27939">
                <a:moveTo>
                  <a:pt x="0" y="0"/>
                </a:moveTo>
                <a:lnTo>
                  <a:pt x="0" y="27511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3" name="object 1253"/>
          <p:cNvSpPr/>
          <p:nvPr/>
        </p:nvSpPr>
        <p:spPr>
          <a:xfrm>
            <a:off x="3181332" y="4156975"/>
            <a:ext cx="0" cy="27940"/>
          </a:xfrm>
          <a:custGeom>
            <a:avLst/>
            <a:gdLst/>
            <a:ahLst/>
            <a:cxnLst/>
            <a:rect l="l" t="t" r="r" b="b"/>
            <a:pathLst>
              <a:path h="27939">
                <a:moveTo>
                  <a:pt x="0" y="0"/>
                </a:moveTo>
                <a:lnTo>
                  <a:pt x="0" y="27511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4" name="object 1254"/>
          <p:cNvSpPr/>
          <p:nvPr/>
        </p:nvSpPr>
        <p:spPr>
          <a:xfrm>
            <a:off x="3161731" y="3783503"/>
            <a:ext cx="0" cy="216535"/>
          </a:xfrm>
          <a:custGeom>
            <a:avLst/>
            <a:gdLst/>
            <a:ahLst/>
            <a:cxnLst/>
            <a:rect l="l" t="t" r="r" b="b"/>
            <a:pathLst>
              <a:path h="216535">
                <a:moveTo>
                  <a:pt x="0" y="0"/>
                </a:moveTo>
                <a:lnTo>
                  <a:pt x="0" y="216410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5" name="object 1255"/>
          <p:cNvSpPr/>
          <p:nvPr/>
        </p:nvSpPr>
        <p:spPr>
          <a:xfrm>
            <a:off x="3161731" y="4015659"/>
            <a:ext cx="0" cy="21590"/>
          </a:xfrm>
          <a:custGeom>
            <a:avLst/>
            <a:gdLst/>
            <a:ahLst/>
            <a:cxnLst/>
            <a:rect l="l" t="t" r="r" b="b"/>
            <a:pathLst>
              <a:path h="21589">
                <a:moveTo>
                  <a:pt x="0" y="0"/>
                </a:moveTo>
                <a:lnTo>
                  <a:pt x="0" y="21022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6" name="object 1256"/>
          <p:cNvSpPr/>
          <p:nvPr/>
        </p:nvSpPr>
        <p:spPr>
          <a:xfrm>
            <a:off x="3161731" y="4052340"/>
            <a:ext cx="0" cy="26670"/>
          </a:xfrm>
          <a:custGeom>
            <a:avLst/>
            <a:gdLst/>
            <a:ahLst/>
            <a:cxnLst/>
            <a:rect l="l" t="t" r="r" b="b"/>
            <a:pathLst>
              <a:path h="26670">
                <a:moveTo>
                  <a:pt x="0" y="0"/>
                </a:moveTo>
                <a:lnTo>
                  <a:pt x="0" y="26387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7" name="object 1257"/>
          <p:cNvSpPr/>
          <p:nvPr/>
        </p:nvSpPr>
        <p:spPr>
          <a:xfrm>
            <a:off x="3161731" y="4154976"/>
            <a:ext cx="0" cy="30480"/>
          </a:xfrm>
          <a:custGeom>
            <a:avLst/>
            <a:gdLst/>
            <a:ahLst/>
            <a:cxnLst/>
            <a:rect l="l" t="t" r="r" b="b"/>
            <a:pathLst>
              <a:path h="30479">
                <a:moveTo>
                  <a:pt x="0" y="0"/>
                </a:moveTo>
                <a:lnTo>
                  <a:pt x="0" y="3006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8" name="object 1258"/>
          <p:cNvSpPr/>
          <p:nvPr/>
        </p:nvSpPr>
        <p:spPr>
          <a:xfrm>
            <a:off x="3161731" y="3783503"/>
            <a:ext cx="0" cy="216535"/>
          </a:xfrm>
          <a:custGeom>
            <a:avLst/>
            <a:gdLst/>
            <a:ahLst/>
            <a:cxnLst/>
            <a:rect l="l" t="t" r="r" b="b"/>
            <a:pathLst>
              <a:path h="216535">
                <a:moveTo>
                  <a:pt x="0" y="0"/>
                </a:moveTo>
                <a:lnTo>
                  <a:pt x="0" y="216410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9" name="object 1259"/>
          <p:cNvSpPr/>
          <p:nvPr/>
        </p:nvSpPr>
        <p:spPr>
          <a:xfrm>
            <a:off x="3161731" y="4015659"/>
            <a:ext cx="0" cy="21590"/>
          </a:xfrm>
          <a:custGeom>
            <a:avLst/>
            <a:gdLst/>
            <a:ahLst/>
            <a:cxnLst/>
            <a:rect l="l" t="t" r="r" b="b"/>
            <a:pathLst>
              <a:path h="21589">
                <a:moveTo>
                  <a:pt x="0" y="0"/>
                </a:moveTo>
                <a:lnTo>
                  <a:pt x="0" y="21022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0" name="object 1260"/>
          <p:cNvSpPr/>
          <p:nvPr/>
        </p:nvSpPr>
        <p:spPr>
          <a:xfrm>
            <a:off x="3161731" y="4052340"/>
            <a:ext cx="0" cy="26670"/>
          </a:xfrm>
          <a:custGeom>
            <a:avLst/>
            <a:gdLst/>
            <a:ahLst/>
            <a:cxnLst/>
            <a:rect l="l" t="t" r="r" b="b"/>
            <a:pathLst>
              <a:path h="26670">
                <a:moveTo>
                  <a:pt x="0" y="0"/>
                </a:moveTo>
                <a:lnTo>
                  <a:pt x="0" y="26387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1" name="object 1261"/>
          <p:cNvSpPr/>
          <p:nvPr/>
        </p:nvSpPr>
        <p:spPr>
          <a:xfrm>
            <a:off x="3161731" y="4154976"/>
            <a:ext cx="0" cy="30480"/>
          </a:xfrm>
          <a:custGeom>
            <a:avLst/>
            <a:gdLst/>
            <a:ahLst/>
            <a:cxnLst/>
            <a:rect l="l" t="t" r="r" b="b"/>
            <a:pathLst>
              <a:path h="30479">
                <a:moveTo>
                  <a:pt x="0" y="0"/>
                </a:moveTo>
                <a:lnTo>
                  <a:pt x="0" y="3006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2" name="object 1262"/>
          <p:cNvSpPr/>
          <p:nvPr/>
        </p:nvSpPr>
        <p:spPr>
          <a:xfrm>
            <a:off x="3161731" y="3783503"/>
            <a:ext cx="0" cy="216535"/>
          </a:xfrm>
          <a:custGeom>
            <a:avLst/>
            <a:gdLst/>
            <a:ahLst/>
            <a:cxnLst/>
            <a:rect l="l" t="t" r="r" b="b"/>
            <a:pathLst>
              <a:path h="216535">
                <a:moveTo>
                  <a:pt x="0" y="0"/>
                </a:moveTo>
                <a:lnTo>
                  <a:pt x="0" y="216410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3" name="object 1263"/>
          <p:cNvSpPr/>
          <p:nvPr/>
        </p:nvSpPr>
        <p:spPr>
          <a:xfrm>
            <a:off x="3161731" y="4015659"/>
            <a:ext cx="0" cy="21590"/>
          </a:xfrm>
          <a:custGeom>
            <a:avLst/>
            <a:gdLst/>
            <a:ahLst/>
            <a:cxnLst/>
            <a:rect l="l" t="t" r="r" b="b"/>
            <a:pathLst>
              <a:path h="21589">
                <a:moveTo>
                  <a:pt x="0" y="0"/>
                </a:moveTo>
                <a:lnTo>
                  <a:pt x="0" y="21022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4" name="object 1264"/>
          <p:cNvSpPr/>
          <p:nvPr/>
        </p:nvSpPr>
        <p:spPr>
          <a:xfrm>
            <a:off x="3161731" y="4052340"/>
            <a:ext cx="0" cy="26670"/>
          </a:xfrm>
          <a:custGeom>
            <a:avLst/>
            <a:gdLst/>
            <a:ahLst/>
            <a:cxnLst/>
            <a:rect l="l" t="t" r="r" b="b"/>
            <a:pathLst>
              <a:path h="26670">
                <a:moveTo>
                  <a:pt x="0" y="0"/>
                </a:moveTo>
                <a:lnTo>
                  <a:pt x="0" y="26387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5" name="object 1265"/>
          <p:cNvSpPr/>
          <p:nvPr/>
        </p:nvSpPr>
        <p:spPr>
          <a:xfrm>
            <a:off x="3161731" y="4154976"/>
            <a:ext cx="0" cy="30480"/>
          </a:xfrm>
          <a:custGeom>
            <a:avLst/>
            <a:gdLst/>
            <a:ahLst/>
            <a:cxnLst/>
            <a:rect l="l" t="t" r="r" b="b"/>
            <a:pathLst>
              <a:path h="30479">
                <a:moveTo>
                  <a:pt x="0" y="0"/>
                </a:moveTo>
                <a:lnTo>
                  <a:pt x="0" y="3006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6" name="object 1266"/>
          <p:cNvSpPr/>
          <p:nvPr/>
        </p:nvSpPr>
        <p:spPr>
          <a:xfrm>
            <a:off x="3161731" y="3783503"/>
            <a:ext cx="0" cy="216535"/>
          </a:xfrm>
          <a:custGeom>
            <a:avLst/>
            <a:gdLst/>
            <a:ahLst/>
            <a:cxnLst/>
            <a:rect l="l" t="t" r="r" b="b"/>
            <a:pathLst>
              <a:path h="216535">
                <a:moveTo>
                  <a:pt x="0" y="0"/>
                </a:moveTo>
                <a:lnTo>
                  <a:pt x="0" y="216410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7" name="object 1267"/>
          <p:cNvSpPr/>
          <p:nvPr/>
        </p:nvSpPr>
        <p:spPr>
          <a:xfrm>
            <a:off x="3161731" y="4015659"/>
            <a:ext cx="0" cy="21590"/>
          </a:xfrm>
          <a:custGeom>
            <a:avLst/>
            <a:gdLst/>
            <a:ahLst/>
            <a:cxnLst/>
            <a:rect l="l" t="t" r="r" b="b"/>
            <a:pathLst>
              <a:path h="21589">
                <a:moveTo>
                  <a:pt x="0" y="0"/>
                </a:moveTo>
                <a:lnTo>
                  <a:pt x="0" y="21022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8" name="object 1268"/>
          <p:cNvSpPr/>
          <p:nvPr/>
        </p:nvSpPr>
        <p:spPr>
          <a:xfrm>
            <a:off x="3161731" y="4052340"/>
            <a:ext cx="0" cy="26670"/>
          </a:xfrm>
          <a:custGeom>
            <a:avLst/>
            <a:gdLst/>
            <a:ahLst/>
            <a:cxnLst/>
            <a:rect l="l" t="t" r="r" b="b"/>
            <a:pathLst>
              <a:path h="26670">
                <a:moveTo>
                  <a:pt x="0" y="0"/>
                </a:moveTo>
                <a:lnTo>
                  <a:pt x="0" y="26387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9" name="object 1269"/>
          <p:cNvSpPr/>
          <p:nvPr/>
        </p:nvSpPr>
        <p:spPr>
          <a:xfrm>
            <a:off x="3161731" y="4154976"/>
            <a:ext cx="0" cy="30480"/>
          </a:xfrm>
          <a:custGeom>
            <a:avLst/>
            <a:gdLst/>
            <a:ahLst/>
            <a:cxnLst/>
            <a:rect l="l" t="t" r="r" b="b"/>
            <a:pathLst>
              <a:path h="30479">
                <a:moveTo>
                  <a:pt x="0" y="0"/>
                </a:moveTo>
                <a:lnTo>
                  <a:pt x="0" y="3006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0" name="object 1270"/>
          <p:cNvSpPr/>
          <p:nvPr/>
        </p:nvSpPr>
        <p:spPr>
          <a:xfrm>
            <a:off x="3161731" y="3783503"/>
            <a:ext cx="0" cy="216535"/>
          </a:xfrm>
          <a:custGeom>
            <a:avLst/>
            <a:gdLst/>
            <a:ahLst/>
            <a:cxnLst/>
            <a:rect l="l" t="t" r="r" b="b"/>
            <a:pathLst>
              <a:path h="216535">
                <a:moveTo>
                  <a:pt x="0" y="0"/>
                </a:moveTo>
                <a:lnTo>
                  <a:pt x="0" y="216410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1" name="object 1271"/>
          <p:cNvSpPr/>
          <p:nvPr/>
        </p:nvSpPr>
        <p:spPr>
          <a:xfrm>
            <a:off x="3161731" y="4015659"/>
            <a:ext cx="0" cy="21590"/>
          </a:xfrm>
          <a:custGeom>
            <a:avLst/>
            <a:gdLst/>
            <a:ahLst/>
            <a:cxnLst/>
            <a:rect l="l" t="t" r="r" b="b"/>
            <a:pathLst>
              <a:path h="21589">
                <a:moveTo>
                  <a:pt x="0" y="0"/>
                </a:moveTo>
                <a:lnTo>
                  <a:pt x="0" y="21022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2" name="object 1272"/>
          <p:cNvSpPr/>
          <p:nvPr/>
        </p:nvSpPr>
        <p:spPr>
          <a:xfrm>
            <a:off x="3161731" y="4052340"/>
            <a:ext cx="0" cy="26670"/>
          </a:xfrm>
          <a:custGeom>
            <a:avLst/>
            <a:gdLst/>
            <a:ahLst/>
            <a:cxnLst/>
            <a:rect l="l" t="t" r="r" b="b"/>
            <a:pathLst>
              <a:path h="26670">
                <a:moveTo>
                  <a:pt x="0" y="0"/>
                </a:moveTo>
                <a:lnTo>
                  <a:pt x="0" y="26387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3" name="object 1273"/>
          <p:cNvSpPr/>
          <p:nvPr/>
        </p:nvSpPr>
        <p:spPr>
          <a:xfrm>
            <a:off x="3161731" y="4154976"/>
            <a:ext cx="0" cy="30480"/>
          </a:xfrm>
          <a:custGeom>
            <a:avLst/>
            <a:gdLst/>
            <a:ahLst/>
            <a:cxnLst/>
            <a:rect l="l" t="t" r="r" b="b"/>
            <a:pathLst>
              <a:path h="30479">
                <a:moveTo>
                  <a:pt x="0" y="0"/>
                </a:moveTo>
                <a:lnTo>
                  <a:pt x="0" y="3006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4" name="object 1274"/>
          <p:cNvSpPr/>
          <p:nvPr/>
        </p:nvSpPr>
        <p:spPr>
          <a:xfrm>
            <a:off x="3161731" y="3783503"/>
            <a:ext cx="0" cy="216535"/>
          </a:xfrm>
          <a:custGeom>
            <a:avLst/>
            <a:gdLst/>
            <a:ahLst/>
            <a:cxnLst/>
            <a:rect l="l" t="t" r="r" b="b"/>
            <a:pathLst>
              <a:path h="216535">
                <a:moveTo>
                  <a:pt x="0" y="0"/>
                </a:moveTo>
                <a:lnTo>
                  <a:pt x="0" y="216410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5" name="object 1275"/>
          <p:cNvSpPr/>
          <p:nvPr/>
        </p:nvSpPr>
        <p:spPr>
          <a:xfrm>
            <a:off x="3161731" y="4015659"/>
            <a:ext cx="0" cy="21590"/>
          </a:xfrm>
          <a:custGeom>
            <a:avLst/>
            <a:gdLst/>
            <a:ahLst/>
            <a:cxnLst/>
            <a:rect l="l" t="t" r="r" b="b"/>
            <a:pathLst>
              <a:path h="21589">
                <a:moveTo>
                  <a:pt x="0" y="0"/>
                </a:moveTo>
                <a:lnTo>
                  <a:pt x="0" y="21022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6" name="object 1276"/>
          <p:cNvSpPr/>
          <p:nvPr/>
        </p:nvSpPr>
        <p:spPr>
          <a:xfrm>
            <a:off x="3161731" y="4052340"/>
            <a:ext cx="0" cy="26670"/>
          </a:xfrm>
          <a:custGeom>
            <a:avLst/>
            <a:gdLst/>
            <a:ahLst/>
            <a:cxnLst/>
            <a:rect l="l" t="t" r="r" b="b"/>
            <a:pathLst>
              <a:path h="26670">
                <a:moveTo>
                  <a:pt x="0" y="0"/>
                </a:moveTo>
                <a:lnTo>
                  <a:pt x="0" y="26387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7" name="object 1277"/>
          <p:cNvSpPr/>
          <p:nvPr/>
        </p:nvSpPr>
        <p:spPr>
          <a:xfrm>
            <a:off x="3161731" y="4154976"/>
            <a:ext cx="0" cy="30480"/>
          </a:xfrm>
          <a:custGeom>
            <a:avLst/>
            <a:gdLst/>
            <a:ahLst/>
            <a:cxnLst/>
            <a:rect l="l" t="t" r="r" b="b"/>
            <a:pathLst>
              <a:path h="30479">
                <a:moveTo>
                  <a:pt x="0" y="0"/>
                </a:moveTo>
                <a:lnTo>
                  <a:pt x="0" y="3006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8" name="object 1278"/>
          <p:cNvSpPr/>
          <p:nvPr/>
        </p:nvSpPr>
        <p:spPr>
          <a:xfrm>
            <a:off x="3161731" y="3783503"/>
            <a:ext cx="0" cy="216535"/>
          </a:xfrm>
          <a:custGeom>
            <a:avLst/>
            <a:gdLst/>
            <a:ahLst/>
            <a:cxnLst/>
            <a:rect l="l" t="t" r="r" b="b"/>
            <a:pathLst>
              <a:path h="216535">
                <a:moveTo>
                  <a:pt x="0" y="0"/>
                </a:moveTo>
                <a:lnTo>
                  <a:pt x="0" y="216410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9" name="object 1279"/>
          <p:cNvSpPr/>
          <p:nvPr/>
        </p:nvSpPr>
        <p:spPr>
          <a:xfrm>
            <a:off x="3161731" y="4015659"/>
            <a:ext cx="0" cy="21590"/>
          </a:xfrm>
          <a:custGeom>
            <a:avLst/>
            <a:gdLst/>
            <a:ahLst/>
            <a:cxnLst/>
            <a:rect l="l" t="t" r="r" b="b"/>
            <a:pathLst>
              <a:path h="21589">
                <a:moveTo>
                  <a:pt x="0" y="0"/>
                </a:moveTo>
                <a:lnTo>
                  <a:pt x="0" y="21022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0" name="object 1280"/>
          <p:cNvSpPr/>
          <p:nvPr/>
        </p:nvSpPr>
        <p:spPr>
          <a:xfrm>
            <a:off x="3161731" y="4052340"/>
            <a:ext cx="0" cy="26670"/>
          </a:xfrm>
          <a:custGeom>
            <a:avLst/>
            <a:gdLst/>
            <a:ahLst/>
            <a:cxnLst/>
            <a:rect l="l" t="t" r="r" b="b"/>
            <a:pathLst>
              <a:path h="26670">
                <a:moveTo>
                  <a:pt x="0" y="0"/>
                </a:moveTo>
                <a:lnTo>
                  <a:pt x="0" y="26387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1" name="object 1281"/>
          <p:cNvSpPr/>
          <p:nvPr/>
        </p:nvSpPr>
        <p:spPr>
          <a:xfrm>
            <a:off x="3161731" y="4154976"/>
            <a:ext cx="0" cy="30480"/>
          </a:xfrm>
          <a:custGeom>
            <a:avLst/>
            <a:gdLst/>
            <a:ahLst/>
            <a:cxnLst/>
            <a:rect l="l" t="t" r="r" b="b"/>
            <a:pathLst>
              <a:path h="30479">
                <a:moveTo>
                  <a:pt x="0" y="0"/>
                </a:moveTo>
                <a:lnTo>
                  <a:pt x="0" y="3006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2" name="object 1282"/>
          <p:cNvSpPr/>
          <p:nvPr/>
        </p:nvSpPr>
        <p:spPr>
          <a:xfrm>
            <a:off x="3161731" y="3783503"/>
            <a:ext cx="0" cy="216535"/>
          </a:xfrm>
          <a:custGeom>
            <a:avLst/>
            <a:gdLst/>
            <a:ahLst/>
            <a:cxnLst/>
            <a:rect l="l" t="t" r="r" b="b"/>
            <a:pathLst>
              <a:path h="216535">
                <a:moveTo>
                  <a:pt x="0" y="0"/>
                </a:moveTo>
                <a:lnTo>
                  <a:pt x="0" y="216410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3" name="object 1283"/>
          <p:cNvSpPr/>
          <p:nvPr/>
        </p:nvSpPr>
        <p:spPr>
          <a:xfrm>
            <a:off x="3161731" y="4015659"/>
            <a:ext cx="0" cy="21590"/>
          </a:xfrm>
          <a:custGeom>
            <a:avLst/>
            <a:gdLst/>
            <a:ahLst/>
            <a:cxnLst/>
            <a:rect l="l" t="t" r="r" b="b"/>
            <a:pathLst>
              <a:path h="21589">
                <a:moveTo>
                  <a:pt x="0" y="0"/>
                </a:moveTo>
                <a:lnTo>
                  <a:pt x="0" y="21022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4" name="object 1284"/>
          <p:cNvSpPr/>
          <p:nvPr/>
        </p:nvSpPr>
        <p:spPr>
          <a:xfrm>
            <a:off x="3161731" y="4052340"/>
            <a:ext cx="0" cy="26670"/>
          </a:xfrm>
          <a:custGeom>
            <a:avLst/>
            <a:gdLst/>
            <a:ahLst/>
            <a:cxnLst/>
            <a:rect l="l" t="t" r="r" b="b"/>
            <a:pathLst>
              <a:path h="26670">
                <a:moveTo>
                  <a:pt x="0" y="0"/>
                </a:moveTo>
                <a:lnTo>
                  <a:pt x="0" y="26387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5" name="object 1285"/>
          <p:cNvSpPr/>
          <p:nvPr/>
        </p:nvSpPr>
        <p:spPr>
          <a:xfrm>
            <a:off x="3161731" y="4154976"/>
            <a:ext cx="0" cy="30480"/>
          </a:xfrm>
          <a:custGeom>
            <a:avLst/>
            <a:gdLst/>
            <a:ahLst/>
            <a:cxnLst/>
            <a:rect l="l" t="t" r="r" b="b"/>
            <a:pathLst>
              <a:path h="30479">
                <a:moveTo>
                  <a:pt x="0" y="0"/>
                </a:moveTo>
                <a:lnTo>
                  <a:pt x="0" y="3006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6" name="object 1286"/>
          <p:cNvSpPr/>
          <p:nvPr/>
        </p:nvSpPr>
        <p:spPr>
          <a:xfrm>
            <a:off x="3161731" y="3783503"/>
            <a:ext cx="0" cy="216535"/>
          </a:xfrm>
          <a:custGeom>
            <a:avLst/>
            <a:gdLst/>
            <a:ahLst/>
            <a:cxnLst/>
            <a:rect l="l" t="t" r="r" b="b"/>
            <a:pathLst>
              <a:path h="216535">
                <a:moveTo>
                  <a:pt x="0" y="0"/>
                </a:moveTo>
                <a:lnTo>
                  <a:pt x="0" y="216410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7" name="object 1287"/>
          <p:cNvSpPr/>
          <p:nvPr/>
        </p:nvSpPr>
        <p:spPr>
          <a:xfrm>
            <a:off x="3161731" y="4015659"/>
            <a:ext cx="0" cy="21590"/>
          </a:xfrm>
          <a:custGeom>
            <a:avLst/>
            <a:gdLst/>
            <a:ahLst/>
            <a:cxnLst/>
            <a:rect l="l" t="t" r="r" b="b"/>
            <a:pathLst>
              <a:path h="21589">
                <a:moveTo>
                  <a:pt x="0" y="0"/>
                </a:moveTo>
                <a:lnTo>
                  <a:pt x="0" y="21022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8" name="object 1288"/>
          <p:cNvSpPr/>
          <p:nvPr/>
        </p:nvSpPr>
        <p:spPr>
          <a:xfrm>
            <a:off x="3161731" y="4052340"/>
            <a:ext cx="0" cy="26670"/>
          </a:xfrm>
          <a:custGeom>
            <a:avLst/>
            <a:gdLst/>
            <a:ahLst/>
            <a:cxnLst/>
            <a:rect l="l" t="t" r="r" b="b"/>
            <a:pathLst>
              <a:path h="26670">
                <a:moveTo>
                  <a:pt x="0" y="0"/>
                </a:moveTo>
                <a:lnTo>
                  <a:pt x="0" y="26387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9" name="object 1289"/>
          <p:cNvSpPr/>
          <p:nvPr/>
        </p:nvSpPr>
        <p:spPr>
          <a:xfrm>
            <a:off x="3161731" y="4154976"/>
            <a:ext cx="0" cy="30480"/>
          </a:xfrm>
          <a:custGeom>
            <a:avLst/>
            <a:gdLst/>
            <a:ahLst/>
            <a:cxnLst/>
            <a:rect l="l" t="t" r="r" b="b"/>
            <a:pathLst>
              <a:path h="30479">
                <a:moveTo>
                  <a:pt x="0" y="0"/>
                </a:moveTo>
                <a:lnTo>
                  <a:pt x="0" y="3006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0" name="object 1290"/>
          <p:cNvSpPr/>
          <p:nvPr/>
        </p:nvSpPr>
        <p:spPr>
          <a:xfrm>
            <a:off x="3161731" y="3783503"/>
            <a:ext cx="0" cy="216535"/>
          </a:xfrm>
          <a:custGeom>
            <a:avLst/>
            <a:gdLst/>
            <a:ahLst/>
            <a:cxnLst/>
            <a:rect l="l" t="t" r="r" b="b"/>
            <a:pathLst>
              <a:path h="216535">
                <a:moveTo>
                  <a:pt x="0" y="0"/>
                </a:moveTo>
                <a:lnTo>
                  <a:pt x="0" y="216410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1" name="object 1291"/>
          <p:cNvSpPr/>
          <p:nvPr/>
        </p:nvSpPr>
        <p:spPr>
          <a:xfrm>
            <a:off x="3161731" y="4015659"/>
            <a:ext cx="0" cy="21590"/>
          </a:xfrm>
          <a:custGeom>
            <a:avLst/>
            <a:gdLst/>
            <a:ahLst/>
            <a:cxnLst/>
            <a:rect l="l" t="t" r="r" b="b"/>
            <a:pathLst>
              <a:path h="21589">
                <a:moveTo>
                  <a:pt x="0" y="0"/>
                </a:moveTo>
                <a:lnTo>
                  <a:pt x="0" y="21022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2" name="object 1292"/>
          <p:cNvSpPr/>
          <p:nvPr/>
        </p:nvSpPr>
        <p:spPr>
          <a:xfrm>
            <a:off x="3161731" y="4052340"/>
            <a:ext cx="0" cy="26670"/>
          </a:xfrm>
          <a:custGeom>
            <a:avLst/>
            <a:gdLst/>
            <a:ahLst/>
            <a:cxnLst/>
            <a:rect l="l" t="t" r="r" b="b"/>
            <a:pathLst>
              <a:path h="26670">
                <a:moveTo>
                  <a:pt x="0" y="0"/>
                </a:moveTo>
                <a:lnTo>
                  <a:pt x="0" y="26387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3" name="object 1293"/>
          <p:cNvSpPr/>
          <p:nvPr/>
        </p:nvSpPr>
        <p:spPr>
          <a:xfrm>
            <a:off x="3161731" y="4154976"/>
            <a:ext cx="0" cy="30480"/>
          </a:xfrm>
          <a:custGeom>
            <a:avLst/>
            <a:gdLst/>
            <a:ahLst/>
            <a:cxnLst/>
            <a:rect l="l" t="t" r="r" b="b"/>
            <a:pathLst>
              <a:path h="30479">
                <a:moveTo>
                  <a:pt x="0" y="0"/>
                </a:moveTo>
                <a:lnTo>
                  <a:pt x="0" y="3006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4" name="object 1294"/>
          <p:cNvSpPr/>
          <p:nvPr/>
        </p:nvSpPr>
        <p:spPr>
          <a:xfrm>
            <a:off x="3161731" y="3783503"/>
            <a:ext cx="0" cy="216535"/>
          </a:xfrm>
          <a:custGeom>
            <a:avLst/>
            <a:gdLst/>
            <a:ahLst/>
            <a:cxnLst/>
            <a:rect l="l" t="t" r="r" b="b"/>
            <a:pathLst>
              <a:path h="216535">
                <a:moveTo>
                  <a:pt x="0" y="0"/>
                </a:moveTo>
                <a:lnTo>
                  <a:pt x="0" y="216410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5" name="object 1295"/>
          <p:cNvSpPr/>
          <p:nvPr/>
        </p:nvSpPr>
        <p:spPr>
          <a:xfrm>
            <a:off x="3161731" y="4015659"/>
            <a:ext cx="0" cy="21590"/>
          </a:xfrm>
          <a:custGeom>
            <a:avLst/>
            <a:gdLst/>
            <a:ahLst/>
            <a:cxnLst/>
            <a:rect l="l" t="t" r="r" b="b"/>
            <a:pathLst>
              <a:path h="21589">
                <a:moveTo>
                  <a:pt x="0" y="0"/>
                </a:moveTo>
                <a:lnTo>
                  <a:pt x="0" y="21022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6" name="object 1296"/>
          <p:cNvSpPr/>
          <p:nvPr/>
        </p:nvSpPr>
        <p:spPr>
          <a:xfrm>
            <a:off x="3161731" y="4052340"/>
            <a:ext cx="0" cy="26670"/>
          </a:xfrm>
          <a:custGeom>
            <a:avLst/>
            <a:gdLst/>
            <a:ahLst/>
            <a:cxnLst/>
            <a:rect l="l" t="t" r="r" b="b"/>
            <a:pathLst>
              <a:path h="26670">
                <a:moveTo>
                  <a:pt x="0" y="0"/>
                </a:moveTo>
                <a:lnTo>
                  <a:pt x="0" y="26387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7" name="object 1297"/>
          <p:cNvSpPr/>
          <p:nvPr/>
        </p:nvSpPr>
        <p:spPr>
          <a:xfrm>
            <a:off x="3161731" y="4154976"/>
            <a:ext cx="0" cy="30480"/>
          </a:xfrm>
          <a:custGeom>
            <a:avLst/>
            <a:gdLst/>
            <a:ahLst/>
            <a:cxnLst/>
            <a:rect l="l" t="t" r="r" b="b"/>
            <a:pathLst>
              <a:path h="30479">
                <a:moveTo>
                  <a:pt x="0" y="0"/>
                </a:moveTo>
                <a:lnTo>
                  <a:pt x="0" y="3006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8" name="object 1298"/>
          <p:cNvSpPr/>
          <p:nvPr/>
        </p:nvSpPr>
        <p:spPr>
          <a:xfrm>
            <a:off x="3161731" y="3783503"/>
            <a:ext cx="0" cy="216535"/>
          </a:xfrm>
          <a:custGeom>
            <a:avLst/>
            <a:gdLst/>
            <a:ahLst/>
            <a:cxnLst/>
            <a:rect l="l" t="t" r="r" b="b"/>
            <a:pathLst>
              <a:path h="216535">
                <a:moveTo>
                  <a:pt x="0" y="0"/>
                </a:moveTo>
                <a:lnTo>
                  <a:pt x="0" y="216410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9" name="object 1299"/>
          <p:cNvSpPr/>
          <p:nvPr/>
        </p:nvSpPr>
        <p:spPr>
          <a:xfrm>
            <a:off x="3161731" y="4015659"/>
            <a:ext cx="0" cy="21590"/>
          </a:xfrm>
          <a:custGeom>
            <a:avLst/>
            <a:gdLst/>
            <a:ahLst/>
            <a:cxnLst/>
            <a:rect l="l" t="t" r="r" b="b"/>
            <a:pathLst>
              <a:path h="21589">
                <a:moveTo>
                  <a:pt x="0" y="0"/>
                </a:moveTo>
                <a:lnTo>
                  <a:pt x="0" y="21022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0" name="object 1300"/>
          <p:cNvSpPr/>
          <p:nvPr/>
        </p:nvSpPr>
        <p:spPr>
          <a:xfrm>
            <a:off x="3161731" y="4052340"/>
            <a:ext cx="0" cy="26670"/>
          </a:xfrm>
          <a:custGeom>
            <a:avLst/>
            <a:gdLst/>
            <a:ahLst/>
            <a:cxnLst/>
            <a:rect l="l" t="t" r="r" b="b"/>
            <a:pathLst>
              <a:path h="26670">
                <a:moveTo>
                  <a:pt x="0" y="0"/>
                </a:moveTo>
                <a:lnTo>
                  <a:pt x="0" y="26387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1" name="object 1301"/>
          <p:cNvSpPr/>
          <p:nvPr/>
        </p:nvSpPr>
        <p:spPr>
          <a:xfrm>
            <a:off x="3161731" y="4154976"/>
            <a:ext cx="0" cy="30480"/>
          </a:xfrm>
          <a:custGeom>
            <a:avLst/>
            <a:gdLst/>
            <a:ahLst/>
            <a:cxnLst/>
            <a:rect l="l" t="t" r="r" b="b"/>
            <a:pathLst>
              <a:path h="30479">
                <a:moveTo>
                  <a:pt x="0" y="0"/>
                </a:moveTo>
                <a:lnTo>
                  <a:pt x="0" y="3006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2" name="object 1302"/>
          <p:cNvSpPr/>
          <p:nvPr/>
        </p:nvSpPr>
        <p:spPr>
          <a:xfrm>
            <a:off x="3161731" y="3783503"/>
            <a:ext cx="0" cy="216535"/>
          </a:xfrm>
          <a:custGeom>
            <a:avLst/>
            <a:gdLst/>
            <a:ahLst/>
            <a:cxnLst/>
            <a:rect l="l" t="t" r="r" b="b"/>
            <a:pathLst>
              <a:path h="216535">
                <a:moveTo>
                  <a:pt x="0" y="0"/>
                </a:moveTo>
                <a:lnTo>
                  <a:pt x="0" y="216410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3" name="object 1303"/>
          <p:cNvSpPr/>
          <p:nvPr/>
        </p:nvSpPr>
        <p:spPr>
          <a:xfrm>
            <a:off x="3161731" y="4015659"/>
            <a:ext cx="0" cy="21590"/>
          </a:xfrm>
          <a:custGeom>
            <a:avLst/>
            <a:gdLst/>
            <a:ahLst/>
            <a:cxnLst/>
            <a:rect l="l" t="t" r="r" b="b"/>
            <a:pathLst>
              <a:path h="21589">
                <a:moveTo>
                  <a:pt x="0" y="0"/>
                </a:moveTo>
                <a:lnTo>
                  <a:pt x="0" y="21022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4" name="object 1304"/>
          <p:cNvSpPr/>
          <p:nvPr/>
        </p:nvSpPr>
        <p:spPr>
          <a:xfrm>
            <a:off x="3161731" y="4052340"/>
            <a:ext cx="0" cy="26670"/>
          </a:xfrm>
          <a:custGeom>
            <a:avLst/>
            <a:gdLst/>
            <a:ahLst/>
            <a:cxnLst/>
            <a:rect l="l" t="t" r="r" b="b"/>
            <a:pathLst>
              <a:path h="26670">
                <a:moveTo>
                  <a:pt x="0" y="0"/>
                </a:moveTo>
                <a:lnTo>
                  <a:pt x="0" y="26387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5" name="object 1305"/>
          <p:cNvSpPr/>
          <p:nvPr/>
        </p:nvSpPr>
        <p:spPr>
          <a:xfrm>
            <a:off x="3161731" y="4154976"/>
            <a:ext cx="0" cy="30480"/>
          </a:xfrm>
          <a:custGeom>
            <a:avLst/>
            <a:gdLst/>
            <a:ahLst/>
            <a:cxnLst/>
            <a:rect l="l" t="t" r="r" b="b"/>
            <a:pathLst>
              <a:path h="30479">
                <a:moveTo>
                  <a:pt x="0" y="0"/>
                </a:moveTo>
                <a:lnTo>
                  <a:pt x="0" y="3006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6" name="object 1306"/>
          <p:cNvSpPr/>
          <p:nvPr/>
        </p:nvSpPr>
        <p:spPr>
          <a:xfrm>
            <a:off x="3161731" y="3783503"/>
            <a:ext cx="0" cy="216535"/>
          </a:xfrm>
          <a:custGeom>
            <a:avLst/>
            <a:gdLst/>
            <a:ahLst/>
            <a:cxnLst/>
            <a:rect l="l" t="t" r="r" b="b"/>
            <a:pathLst>
              <a:path h="216535">
                <a:moveTo>
                  <a:pt x="0" y="0"/>
                </a:moveTo>
                <a:lnTo>
                  <a:pt x="0" y="216410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7" name="object 1307"/>
          <p:cNvSpPr/>
          <p:nvPr/>
        </p:nvSpPr>
        <p:spPr>
          <a:xfrm>
            <a:off x="3161731" y="4015659"/>
            <a:ext cx="0" cy="21590"/>
          </a:xfrm>
          <a:custGeom>
            <a:avLst/>
            <a:gdLst/>
            <a:ahLst/>
            <a:cxnLst/>
            <a:rect l="l" t="t" r="r" b="b"/>
            <a:pathLst>
              <a:path h="21589">
                <a:moveTo>
                  <a:pt x="0" y="0"/>
                </a:moveTo>
                <a:lnTo>
                  <a:pt x="0" y="21022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8" name="object 1308"/>
          <p:cNvSpPr/>
          <p:nvPr/>
        </p:nvSpPr>
        <p:spPr>
          <a:xfrm>
            <a:off x="3161731" y="4052340"/>
            <a:ext cx="0" cy="26670"/>
          </a:xfrm>
          <a:custGeom>
            <a:avLst/>
            <a:gdLst/>
            <a:ahLst/>
            <a:cxnLst/>
            <a:rect l="l" t="t" r="r" b="b"/>
            <a:pathLst>
              <a:path h="26670">
                <a:moveTo>
                  <a:pt x="0" y="0"/>
                </a:moveTo>
                <a:lnTo>
                  <a:pt x="0" y="26387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9" name="object 1309"/>
          <p:cNvSpPr/>
          <p:nvPr/>
        </p:nvSpPr>
        <p:spPr>
          <a:xfrm>
            <a:off x="3161731" y="4154976"/>
            <a:ext cx="0" cy="30480"/>
          </a:xfrm>
          <a:custGeom>
            <a:avLst/>
            <a:gdLst/>
            <a:ahLst/>
            <a:cxnLst/>
            <a:rect l="l" t="t" r="r" b="b"/>
            <a:pathLst>
              <a:path h="30479">
                <a:moveTo>
                  <a:pt x="0" y="0"/>
                </a:moveTo>
                <a:lnTo>
                  <a:pt x="0" y="3006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0" name="object 1310"/>
          <p:cNvSpPr/>
          <p:nvPr/>
        </p:nvSpPr>
        <p:spPr>
          <a:xfrm>
            <a:off x="3161731" y="3783503"/>
            <a:ext cx="0" cy="216535"/>
          </a:xfrm>
          <a:custGeom>
            <a:avLst/>
            <a:gdLst/>
            <a:ahLst/>
            <a:cxnLst/>
            <a:rect l="l" t="t" r="r" b="b"/>
            <a:pathLst>
              <a:path h="216535">
                <a:moveTo>
                  <a:pt x="0" y="0"/>
                </a:moveTo>
                <a:lnTo>
                  <a:pt x="0" y="216410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1" name="object 1311"/>
          <p:cNvSpPr/>
          <p:nvPr/>
        </p:nvSpPr>
        <p:spPr>
          <a:xfrm>
            <a:off x="3161731" y="4015659"/>
            <a:ext cx="0" cy="21590"/>
          </a:xfrm>
          <a:custGeom>
            <a:avLst/>
            <a:gdLst/>
            <a:ahLst/>
            <a:cxnLst/>
            <a:rect l="l" t="t" r="r" b="b"/>
            <a:pathLst>
              <a:path h="21589">
                <a:moveTo>
                  <a:pt x="0" y="0"/>
                </a:moveTo>
                <a:lnTo>
                  <a:pt x="0" y="21022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2" name="object 1312"/>
          <p:cNvSpPr/>
          <p:nvPr/>
        </p:nvSpPr>
        <p:spPr>
          <a:xfrm>
            <a:off x="3161731" y="4052340"/>
            <a:ext cx="0" cy="26670"/>
          </a:xfrm>
          <a:custGeom>
            <a:avLst/>
            <a:gdLst/>
            <a:ahLst/>
            <a:cxnLst/>
            <a:rect l="l" t="t" r="r" b="b"/>
            <a:pathLst>
              <a:path h="26670">
                <a:moveTo>
                  <a:pt x="0" y="0"/>
                </a:moveTo>
                <a:lnTo>
                  <a:pt x="0" y="26387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3" name="object 1313"/>
          <p:cNvSpPr/>
          <p:nvPr/>
        </p:nvSpPr>
        <p:spPr>
          <a:xfrm>
            <a:off x="3161731" y="4154976"/>
            <a:ext cx="0" cy="30480"/>
          </a:xfrm>
          <a:custGeom>
            <a:avLst/>
            <a:gdLst/>
            <a:ahLst/>
            <a:cxnLst/>
            <a:rect l="l" t="t" r="r" b="b"/>
            <a:pathLst>
              <a:path h="30479">
                <a:moveTo>
                  <a:pt x="0" y="0"/>
                </a:moveTo>
                <a:lnTo>
                  <a:pt x="0" y="3006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4" name="object 1314"/>
          <p:cNvSpPr/>
          <p:nvPr/>
        </p:nvSpPr>
        <p:spPr>
          <a:xfrm>
            <a:off x="3161731" y="3783503"/>
            <a:ext cx="0" cy="216535"/>
          </a:xfrm>
          <a:custGeom>
            <a:avLst/>
            <a:gdLst/>
            <a:ahLst/>
            <a:cxnLst/>
            <a:rect l="l" t="t" r="r" b="b"/>
            <a:pathLst>
              <a:path h="216535">
                <a:moveTo>
                  <a:pt x="0" y="0"/>
                </a:moveTo>
                <a:lnTo>
                  <a:pt x="0" y="216410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5" name="object 1315"/>
          <p:cNvSpPr/>
          <p:nvPr/>
        </p:nvSpPr>
        <p:spPr>
          <a:xfrm>
            <a:off x="3161731" y="4015659"/>
            <a:ext cx="0" cy="21590"/>
          </a:xfrm>
          <a:custGeom>
            <a:avLst/>
            <a:gdLst/>
            <a:ahLst/>
            <a:cxnLst/>
            <a:rect l="l" t="t" r="r" b="b"/>
            <a:pathLst>
              <a:path h="21589">
                <a:moveTo>
                  <a:pt x="0" y="0"/>
                </a:moveTo>
                <a:lnTo>
                  <a:pt x="0" y="21022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6" name="object 1316"/>
          <p:cNvSpPr/>
          <p:nvPr/>
        </p:nvSpPr>
        <p:spPr>
          <a:xfrm>
            <a:off x="3161731" y="4052340"/>
            <a:ext cx="0" cy="26670"/>
          </a:xfrm>
          <a:custGeom>
            <a:avLst/>
            <a:gdLst/>
            <a:ahLst/>
            <a:cxnLst/>
            <a:rect l="l" t="t" r="r" b="b"/>
            <a:pathLst>
              <a:path h="26670">
                <a:moveTo>
                  <a:pt x="0" y="0"/>
                </a:moveTo>
                <a:lnTo>
                  <a:pt x="0" y="26387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7" name="object 1317"/>
          <p:cNvSpPr/>
          <p:nvPr/>
        </p:nvSpPr>
        <p:spPr>
          <a:xfrm>
            <a:off x="3161731" y="4154976"/>
            <a:ext cx="0" cy="30480"/>
          </a:xfrm>
          <a:custGeom>
            <a:avLst/>
            <a:gdLst/>
            <a:ahLst/>
            <a:cxnLst/>
            <a:rect l="l" t="t" r="r" b="b"/>
            <a:pathLst>
              <a:path h="30479">
                <a:moveTo>
                  <a:pt x="0" y="0"/>
                </a:moveTo>
                <a:lnTo>
                  <a:pt x="0" y="3006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8" name="object 1318"/>
          <p:cNvSpPr/>
          <p:nvPr/>
        </p:nvSpPr>
        <p:spPr>
          <a:xfrm>
            <a:off x="3161731" y="3783503"/>
            <a:ext cx="0" cy="216535"/>
          </a:xfrm>
          <a:custGeom>
            <a:avLst/>
            <a:gdLst/>
            <a:ahLst/>
            <a:cxnLst/>
            <a:rect l="l" t="t" r="r" b="b"/>
            <a:pathLst>
              <a:path h="216535">
                <a:moveTo>
                  <a:pt x="0" y="0"/>
                </a:moveTo>
                <a:lnTo>
                  <a:pt x="0" y="216410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9" name="object 1319"/>
          <p:cNvSpPr/>
          <p:nvPr/>
        </p:nvSpPr>
        <p:spPr>
          <a:xfrm>
            <a:off x="3161731" y="4015659"/>
            <a:ext cx="0" cy="21590"/>
          </a:xfrm>
          <a:custGeom>
            <a:avLst/>
            <a:gdLst/>
            <a:ahLst/>
            <a:cxnLst/>
            <a:rect l="l" t="t" r="r" b="b"/>
            <a:pathLst>
              <a:path h="21589">
                <a:moveTo>
                  <a:pt x="0" y="0"/>
                </a:moveTo>
                <a:lnTo>
                  <a:pt x="0" y="21022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0" name="object 1320"/>
          <p:cNvSpPr/>
          <p:nvPr/>
        </p:nvSpPr>
        <p:spPr>
          <a:xfrm>
            <a:off x="3161731" y="4052340"/>
            <a:ext cx="0" cy="26670"/>
          </a:xfrm>
          <a:custGeom>
            <a:avLst/>
            <a:gdLst/>
            <a:ahLst/>
            <a:cxnLst/>
            <a:rect l="l" t="t" r="r" b="b"/>
            <a:pathLst>
              <a:path h="26670">
                <a:moveTo>
                  <a:pt x="0" y="0"/>
                </a:moveTo>
                <a:lnTo>
                  <a:pt x="0" y="26387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1" name="object 1321"/>
          <p:cNvSpPr/>
          <p:nvPr/>
        </p:nvSpPr>
        <p:spPr>
          <a:xfrm>
            <a:off x="3161731" y="4154976"/>
            <a:ext cx="0" cy="30480"/>
          </a:xfrm>
          <a:custGeom>
            <a:avLst/>
            <a:gdLst/>
            <a:ahLst/>
            <a:cxnLst/>
            <a:rect l="l" t="t" r="r" b="b"/>
            <a:pathLst>
              <a:path h="30479">
                <a:moveTo>
                  <a:pt x="0" y="0"/>
                </a:moveTo>
                <a:lnTo>
                  <a:pt x="0" y="3006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2" name="object 1322"/>
          <p:cNvSpPr/>
          <p:nvPr/>
        </p:nvSpPr>
        <p:spPr>
          <a:xfrm>
            <a:off x="3161731" y="3783503"/>
            <a:ext cx="0" cy="216535"/>
          </a:xfrm>
          <a:custGeom>
            <a:avLst/>
            <a:gdLst/>
            <a:ahLst/>
            <a:cxnLst/>
            <a:rect l="l" t="t" r="r" b="b"/>
            <a:pathLst>
              <a:path h="216535">
                <a:moveTo>
                  <a:pt x="0" y="0"/>
                </a:moveTo>
                <a:lnTo>
                  <a:pt x="0" y="216410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3" name="object 1323"/>
          <p:cNvSpPr/>
          <p:nvPr/>
        </p:nvSpPr>
        <p:spPr>
          <a:xfrm>
            <a:off x="3161731" y="4015659"/>
            <a:ext cx="0" cy="21590"/>
          </a:xfrm>
          <a:custGeom>
            <a:avLst/>
            <a:gdLst/>
            <a:ahLst/>
            <a:cxnLst/>
            <a:rect l="l" t="t" r="r" b="b"/>
            <a:pathLst>
              <a:path h="21589">
                <a:moveTo>
                  <a:pt x="0" y="0"/>
                </a:moveTo>
                <a:lnTo>
                  <a:pt x="0" y="21022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4" name="object 1324"/>
          <p:cNvSpPr/>
          <p:nvPr/>
        </p:nvSpPr>
        <p:spPr>
          <a:xfrm>
            <a:off x="3161731" y="4052340"/>
            <a:ext cx="0" cy="26670"/>
          </a:xfrm>
          <a:custGeom>
            <a:avLst/>
            <a:gdLst/>
            <a:ahLst/>
            <a:cxnLst/>
            <a:rect l="l" t="t" r="r" b="b"/>
            <a:pathLst>
              <a:path h="26670">
                <a:moveTo>
                  <a:pt x="0" y="0"/>
                </a:moveTo>
                <a:lnTo>
                  <a:pt x="0" y="26387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5" name="object 1325"/>
          <p:cNvSpPr/>
          <p:nvPr/>
        </p:nvSpPr>
        <p:spPr>
          <a:xfrm>
            <a:off x="3161731" y="4154976"/>
            <a:ext cx="0" cy="30480"/>
          </a:xfrm>
          <a:custGeom>
            <a:avLst/>
            <a:gdLst/>
            <a:ahLst/>
            <a:cxnLst/>
            <a:rect l="l" t="t" r="r" b="b"/>
            <a:pathLst>
              <a:path h="30479">
                <a:moveTo>
                  <a:pt x="0" y="0"/>
                </a:moveTo>
                <a:lnTo>
                  <a:pt x="0" y="3006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6" name="object 1326"/>
          <p:cNvSpPr/>
          <p:nvPr/>
        </p:nvSpPr>
        <p:spPr>
          <a:xfrm>
            <a:off x="3161731" y="3783503"/>
            <a:ext cx="0" cy="216535"/>
          </a:xfrm>
          <a:custGeom>
            <a:avLst/>
            <a:gdLst/>
            <a:ahLst/>
            <a:cxnLst/>
            <a:rect l="l" t="t" r="r" b="b"/>
            <a:pathLst>
              <a:path h="216535">
                <a:moveTo>
                  <a:pt x="0" y="0"/>
                </a:moveTo>
                <a:lnTo>
                  <a:pt x="0" y="216410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7" name="object 1327"/>
          <p:cNvSpPr/>
          <p:nvPr/>
        </p:nvSpPr>
        <p:spPr>
          <a:xfrm>
            <a:off x="3161731" y="4015659"/>
            <a:ext cx="0" cy="21590"/>
          </a:xfrm>
          <a:custGeom>
            <a:avLst/>
            <a:gdLst/>
            <a:ahLst/>
            <a:cxnLst/>
            <a:rect l="l" t="t" r="r" b="b"/>
            <a:pathLst>
              <a:path h="21589">
                <a:moveTo>
                  <a:pt x="0" y="0"/>
                </a:moveTo>
                <a:lnTo>
                  <a:pt x="0" y="21022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8" name="object 1328"/>
          <p:cNvSpPr/>
          <p:nvPr/>
        </p:nvSpPr>
        <p:spPr>
          <a:xfrm>
            <a:off x="3161731" y="4052340"/>
            <a:ext cx="0" cy="26670"/>
          </a:xfrm>
          <a:custGeom>
            <a:avLst/>
            <a:gdLst/>
            <a:ahLst/>
            <a:cxnLst/>
            <a:rect l="l" t="t" r="r" b="b"/>
            <a:pathLst>
              <a:path h="26670">
                <a:moveTo>
                  <a:pt x="0" y="0"/>
                </a:moveTo>
                <a:lnTo>
                  <a:pt x="0" y="26387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9" name="object 1329"/>
          <p:cNvSpPr/>
          <p:nvPr/>
        </p:nvSpPr>
        <p:spPr>
          <a:xfrm>
            <a:off x="3161731" y="4154976"/>
            <a:ext cx="0" cy="30480"/>
          </a:xfrm>
          <a:custGeom>
            <a:avLst/>
            <a:gdLst/>
            <a:ahLst/>
            <a:cxnLst/>
            <a:rect l="l" t="t" r="r" b="b"/>
            <a:pathLst>
              <a:path h="30479">
                <a:moveTo>
                  <a:pt x="0" y="0"/>
                </a:moveTo>
                <a:lnTo>
                  <a:pt x="0" y="3006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0" name="object 1330"/>
          <p:cNvSpPr/>
          <p:nvPr/>
        </p:nvSpPr>
        <p:spPr>
          <a:xfrm>
            <a:off x="3161731" y="3783503"/>
            <a:ext cx="0" cy="216535"/>
          </a:xfrm>
          <a:custGeom>
            <a:avLst/>
            <a:gdLst/>
            <a:ahLst/>
            <a:cxnLst/>
            <a:rect l="l" t="t" r="r" b="b"/>
            <a:pathLst>
              <a:path h="216535">
                <a:moveTo>
                  <a:pt x="0" y="0"/>
                </a:moveTo>
                <a:lnTo>
                  <a:pt x="0" y="216410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1" name="object 1331"/>
          <p:cNvSpPr/>
          <p:nvPr/>
        </p:nvSpPr>
        <p:spPr>
          <a:xfrm>
            <a:off x="3161731" y="4015659"/>
            <a:ext cx="0" cy="21590"/>
          </a:xfrm>
          <a:custGeom>
            <a:avLst/>
            <a:gdLst/>
            <a:ahLst/>
            <a:cxnLst/>
            <a:rect l="l" t="t" r="r" b="b"/>
            <a:pathLst>
              <a:path h="21589">
                <a:moveTo>
                  <a:pt x="0" y="0"/>
                </a:moveTo>
                <a:lnTo>
                  <a:pt x="0" y="21022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2" name="object 1332"/>
          <p:cNvSpPr/>
          <p:nvPr/>
        </p:nvSpPr>
        <p:spPr>
          <a:xfrm>
            <a:off x="3161731" y="4052340"/>
            <a:ext cx="0" cy="26670"/>
          </a:xfrm>
          <a:custGeom>
            <a:avLst/>
            <a:gdLst/>
            <a:ahLst/>
            <a:cxnLst/>
            <a:rect l="l" t="t" r="r" b="b"/>
            <a:pathLst>
              <a:path h="26670">
                <a:moveTo>
                  <a:pt x="0" y="0"/>
                </a:moveTo>
                <a:lnTo>
                  <a:pt x="0" y="26387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3" name="object 1333"/>
          <p:cNvSpPr/>
          <p:nvPr/>
        </p:nvSpPr>
        <p:spPr>
          <a:xfrm>
            <a:off x="3161731" y="4154976"/>
            <a:ext cx="0" cy="30480"/>
          </a:xfrm>
          <a:custGeom>
            <a:avLst/>
            <a:gdLst/>
            <a:ahLst/>
            <a:cxnLst/>
            <a:rect l="l" t="t" r="r" b="b"/>
            <a:pathLst>
              <a:path h="30479">
                <a:moveTo>
                  <a:pt x="0" y="0"/>
                </a:moveTo>
                <a:lnTo>
                  <a:pt x="0" y="3006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4" name="object 1334"/>
          <p:cNvSpPr/>
          <p:nvPr/>
        </p:nvSpPr>
        <p:spPr>
          <a:xfrm>
            <a:off x="3161731" y="3783503"/>
            <a:ext cx="0" cy="216535"/>
          </a:xfrm>
          <a:custGeom>
            <a:avLst/>
            <a:gdLst/>
            <a:ahLst/>
            <a:cxnLst/>
            <a:rect l="l" t="t" r="r" b="b"/>
            <a:pathLst>
              <a:path h="216535">
                <a:moveTo>
                  <a:pt x="0" y="0"/>
                </a:moveTo>
                <a:lnTo>
                  <a:pt x="0" y="216410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5" name="object 1335"/>
          <p:cNvSpPr/>
          <p:nvPr/>
        </p:nvSpPr>
        <p:spPr>
          <a:xfrm>
            <a:off x="3161731" y="4015659"/>
            <a:ext cx="0" cy="21590"/>
          </a:xfrm>
          <a:custGeom>
            <a:avLst/>
            <a:gdLst/>
            <a:ahLst/>
            <a:cxnLst/>
            <a:rect l="l" t="t" r="r" b="b"/>
            <a:pathLst>
              <a:path h="21589">
                <a:moveTo>
                  <a:pt x="0" y="0"/>
                </a:moveTo>
                <a:lnTo>
                  <a:pt x="0" y="21022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6" name="object 1336"/>
          <p:cNvSpPr/>
          <p:nvPr/>
        </p:nvSpPr>
        <p:spPr>
          <a:xfrm>
            <a:off x="3161731" y="4052340"/>
            <a:ext cx="0" cy="26670"/>
          </a:xfrm>
          <a:custGeom>
            <a:avLst/>
            <a:gdLst/>
            <a:ahLst/>
            <a:cxnLst/>
            <a:rect l="l" t="t" r="r" b="b"/>
            <a:pathLst>
              <a:path h="26670">
                <a:moveTo>
                  <a:pt x="0" y="0"/>
                </a:moveTo>
                <a:lnTo>
                  <a:pt x="0" y="26387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7" name="object 1337"/>
          <p:cNvSpPr/>
          <p:nvPr/>
        </p:nvSpPr>
        <p:spPr>
          <a:xfrm>
            <a:off x="3161731" y="4154976"/>
            <a:ext cx="0" cy="30480"/>
          </a:xfrm>
          <a:custGeom>
            <a:avLst/>
            <a:gdLst/>
            <a:ahLst/>
            <a:cxnLst/>
            <a:rect l="l" t="t" r="r" b="b"/>
            <a:pathLst>
              <a:path h="30479">
                <a:moveTo>
                  <a:pt x="0" y="0"/>
                </a:moveTo>
                <a:lnTo>
                  <a:pt x="0" y="3006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8" name="object 1338"/>
          <p:cNvSpPr/>
          <p:nvPr/>
        </p:nvSpPr>
        <p:spPr>
          <a:xfrm>
            <a:off x="2756030" y="3776351"/>
            <a:ext cx="0" cy="225425"/>
          </a:xfrm>
          <a:custGeom>
            <a:avLst/>
            <a:gdLst/>
            <a:ahLst/>
            <a:cxnLst/>
            <a:rect l="l" t="t" r="r" b="b"/>
            <a:pathLst>
              <a:path h="225425">
                <a:moveTo>
                  <a:pt x="0" y="0"/>
                </a:moveTo>
                <a:lnTo>
                  <a:pt x="0" y="225029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9" name="object 1339"/>
          <p:cNvSpPr/>
          <p:nvPr/>
        </p:nvSpPr>
        <p:spPr>
          <a:xfrm>
            <a:off x="2756041" y="4015989"/>
            <a:ext cx="0" cy="20955"/>
          </a:xfrm>
          <a:custGeom>
            <a:avLst/>
            <a:gdLst/>
            <a:ahLst/>
            <a:cxnLst/>
            <a:rect l="l" t="t" r="r" b="b"/>
            <a:pathLst>
              <a:path h="20954">
                <a:moveTo>
                  <a:pt x="0" y="0"/>
                </a:moveTo>
                <a:lnTo>
                  <a:pt x="0" y="20814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0" name="object 1340"/>
          <p:cNvSpPr/>
          <p:nvPr/>
        </p:nvSpPr>
        <p:spPr>
          <a:xfrm>
            <a:off x="2756058" y="4051031"/>
            <a:ext cx="0" cy="27940"/>
          </a:xfrm>
          <a:custGeom>
            <a:avLst/>
            <a:gdLst/>
            <a:ahLst/>
            <a:cxnLst/>
            <a:rect l="l" t="t" r="r" b="b"/>
            <a:pathLst>
              <a:path h="27939">
                <a:moveTo>
                  <a:pt x="0" y="0"/>
                </a:moveTo>
                <a:lnTo>
                  <a:pt x="0" y="27511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1" name="object 1341"/>
          <p:cNvSpPr/>
          <p:nvPr/>
        </p:nvSpPr>
        <p:spPr>
          <a:xfrm>
            <a:off x="2756058" y="4156252"/>
            <a:ext cx="0" cy="27940"/>
          </a:xfrm>
          <a:custGeom>
            <a:avLst/>
            <a:gdLst/>
            <a:ahLst/>
            <a:cxnLst/>
            <a:rect l="l" t="t" r="r" b="b"/>
            <a:pathLst>
              <a:path h="27939">
                <a:moveTo>
                  <a:pt x="0" y="0"/>
                </a:moveTo>
                <a:lnTo>
                  <a:pt x="0" y="27511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2" name="object 1342"/>
          <p:cNvSpPr/>
          <p:nvPr/>
        </p:nvSpPr>
        <p:spPr>
          <a:xfrm>
            <a:off x="2778008" y="3778751"/>
            <a:ext cx="0" cy="220979"/>
          </a:xfrm>
          <a:custGeom>
            <a:avLst/>
            <a:gdLst/>
            <a:ahLst/>
            <a:cxnLst/>
            <a:rect l="l" t="t" r="r" b="b"/>
            <a:pathLst>
              <a:path h="220979">
                <a:moveTo>
                  <a:pt x="0" y="0"/>
                </a:moveTo>
                <a:lnTo>
                  <a:pt x="0" y="220492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3" name="object 1343"/>
          <p:cNvSpPr/>
          <p:nvPr/>
        </p:nvSpPr>
        <p:spPr>
          <a:xfrm>
            <a:off x="2778008" y="4016126"/>
            <a:ext cx="0" cy="22225"/>
          </a:xfrm>
          <a:custGeom>
            <a:avLst/>
            <a:gdLst/>
            <a:ahLst/>
            <a:cxnLst/>
            <a:rect l="l" t="t" r="r" b="b"/>
            <a:pathLst>
              <a:path h="22225">
                <a:moveTo>
                  <a:pt x="0" y="0"/>
                </a:moveTo>
                <a:lnTo>
                  <a:pt x="0" y="21897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4" name="object 1344"/>
          <p:cNvSpPr/>
          <p:nvPr/>
        </p:nvSpPr>
        <p:spPr>
          <a:xfrm>
            <a:off x="2778008" y="4053418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0"/>
                </a:moveTo>
                <a:lnTo>
                  <a:pt x="0" y="2799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5" name="object 1345"/>
          <p:cNvSpPr/>
          <p:nvPr/>
        </p:nvSpPr>
        <p:spPr>
          <a:xfrm>
            <a:off x="2778008" y="4156929"/>
            <a:ext cx="0" cy="23495"/>
          </a:xfrm>
          <a:custGeom>
            <a:avLst/>
            <a:gdLst/>
            <a:ahLst/>
            <a:cxnLst/>
            <a:rect l="l" t="t" r="r" b="b"/>
            <a:pathLst>
              <a:path h="23495">
                <a:moveTo>
                  <a:pt x="0" y="0"/>
                </a:moveTo>
                <a:lnTo>
                  <a:pt x="0" y="23355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6" name="object 1346"/>
          <p:cNvSpPr/>
          <p:nvPr/>
        </p:nvSpPr>
        <p:spPr>
          <a:xfrm>
            <a:off x="2778008" y="3778751"/>
            <a:ext cx="0" cy="220979"/>
          </a:xfrm>
          <a:custGeom>
            <a:avLst/>
            <a:gdLst/>
            <a:ahLst/>
            <a:cxnLst/>
            <a:rect l="l" t="t" r="r" b="b"/>
            <a:pathLst>
              <a:path h="220979">
                <a:moveTo>
                  <a:pt x="0" y="0"/>
                </a:moveTo>
                <a:lnTo>
                  <a:pt x="0" y="220492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7" name="object 1347"/>
          <p:cNvSpPr/>
          <p:nvPr/>
        </p:nvSpPr>
        <p:spPr>
          <a:xfrm>
            <a:off x="2778008" y="4016126"/>
            <a:ext cx="0" cy="22225"/>
          </a:xfrm>
          <a:custGeom>
            <a:avLst/>
            <a:gdLst/>
            <a:ahLst/>
            <a:cxnLst/>
            <a:rect l="l" t="t" r="r" b="b"/>
            <a:pathLst>
              <a:path h="22225">
                <a:moveTo>
                  <a:pt x="0" y="0"/>
                </a:moveTo>
                <a:lnTo>
                  <a:pt x="0" y="21897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8" name="object 1348"/>
          <p:cNvSpPr/>
          <p:nvPr/>
        </p:nvSpPr>
        <p:spPr>
          <a:xfrm>
            <a:off x="2778008" y="4053418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0"/>
                </a:moveTo>
                <a:lnTo>
                  <a:pt x="0" y="2799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9" name="object 1349"/>
          <p:cNvSpPr/>
          <p:nvPr/>
        </p:nvSpPr>
        <p:spPr>
          <a:xfrm>
            <a:off x="2778008" y="4156929"/>
            <a:ext cx="0" cy="23495"/>
          </a:xfrm>
          <a:custGeom>
            <a:avLst/>
            <a:gdLst/>
            <a:ahLst/>
            <a:cxnLst/>
            <a:rect l="l" t="t" r="r" b="b"/>
            <a:pathLst>
              <a:path h="23495">
                <a:moveTo>
                  <a:pt x="0" y="0"/>
                </a:moveTo>
                <a:lnTo>
                  <a:pt x="0" y="23355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0" name="object 1350"/>
          <p:cNvSpPr/>
          <p:nvPr/>
        </p:nvSpPr>
        <p:spPr>
          <a:xfrm>
            <a:off x="2778008" y="3778751"/>
            <a:ext cx="0" cy="220979"/>
          </a:xfrm>
          <a:custGeom>
            <a:avLst/>
            <a:gdLst/>
            <a:ahLst/>
            <a:cxnLst/>
            <a:rect l="l" t="t" r="r" b="b"/>
            <a:pathLst>
              <a:path h="220979">
                <a:moveTo>
                  <a:pt x="0" y="0"/>
                </a:moveTo>
                <a:lnTo>
                  <a:pt x="0" y="220492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1" name="object 1351"/>
          <p:cNvSpPr/>
          <p:nvPr/>
        </p:nvSpPr>
        <p:spPr>
          <a:xfrm>
            <a:off x="2778008" y="4016126"/>
            <a:ext cx="0" cy="22225"/>
          </a:xfrm>
          <a:custGeom>
            <a:avLst/>
            <a:gdLst/>
            <a:ahLst/>
            <a:cxnLst/>
            <a:rect l="l" t="t" r="r" b="b"/>
            <a:pathLst>
              <a:path h="22225">
                <a:moveTo>
                  <a:pt x="0" y="0"/>
                </a:moveTo>
                <a:lnTo>
                  <a:pt x="0" y="21897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2" name="object 1352"/>
          <p:cNvSpPr/>
          <p:nvPr/>
        </p:nvSpPr>
        <p:spPr>
          <a:xfrm>
            <a:off x="2778008" y="4053418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0"/>
                </a:moveTo>
                <a:lnTo>
                  <a:pt x="0" y="2799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3" name="object 1353"/>
          <p:cNvSpPr/>
          <p:nvPr/>
        </p:nvSpPr>
        <p:spPr>
          <a:xfrm>
            <a:off x="2778008" y="4156929"/>
            <a:ext cx="0" cy="23495"/>
          </a:xfrm>
          <a:custGeom>
            <a:avLst/>
            <a:gdLst/>
            <a:ahLst/>
            <a:cxnLst/>
            <a:rect l="l" t="t" r="r" b="b"/>
            <a:pathLst>
              <a:path h="23495">
                <a:moveTo>
                  <a:pt x="0" y="0"/>
                </a:moveTo>
                <a:lnTo>
                  <a:pt x="0" y="23355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4" name="object 1354"/>
          <p:cNvSpPr/>
          <p:nvPr/>
        </p:nvSpPr>
        <p:spPr>
          <a:xfrm>
            <a:off x="2778008" y="3778751"/>
            <a:ext cx="0" cy="220979"/>
          </a:xfrm>
          <a:custGeom>
            <a:avLst/>
            <a:gdLst/>
            <a:ahLst/>
            <a:cxnLst/>
            <a:rect l="l" t="t" r="r" b="b"/>
            <a:pathLst>
              <a:path h="220979">
                <a:moveTo>
                  <a:pt x="0" y="0"/>
                </a:moveTo>
                <a:lnTo>
                  <a:pt x="0" y="220492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5" name="object 1355"/>
          <p:cNvSpPr/>
          <p:nvPr/>
        </p:nvSpPr>
        <p:spPr>
          <a:xfrm>
            <a:off x="2778008" y="4016126"/>
            <a:ext cx="0" cy="22225"/>
          </a:xfrm>
          <a:custGeom>
            <a:avLst/>
            <a:gdLst/>
            <a:ahLst/>
            <a:cxnLst/>
            <a:rect l="l" t="t" r="r" b="b"/>
            <a:pathLst>
              <a:path h="22225">
                <a:moveTo>
                  <a:pt x="0" y="0"/>
                </a:moveTo>
                <a:lnTo>
                  <a:pt x="0" y="21897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6" name="object 1356"/>
          <p:cNvSpPr/>
          <p:nvPr/>
        </p:nvSpPr>
        <p:spPr>
          <a:xfrm>
            <a:off x="2778008" y="4053418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0"/>
                </a:moveTo>
                <a:lnTo>
                  <a:pt x="0" y="2799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7" name="object 1357"/>
          <p:cNvSpPr/>
          <p:nvPr/>
        </p:nvSpPr>
        <p:spPr>
          <a:xfrm>
            <a:off x="2778008" y="4156929"/>
            <a:ext cx="0" cy="23495"/>
          </a:xfrm>
          <a:custGeom>
            <a:avLst/>
            <a:gdLst/>
            <a:ahLst/>
            <a:cxnLst/>
            <a:rect l="l" t="t" r="r" b="b"/>
            <a:pathLst>
              <a:path h="23495">
                <a:moveTo>
                  <a:pt x="0" y="0"/>
                </a:moveTo>
                <a:lnTo>
                  <a:pt x="0" y="23355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8" name="object 1358"/>
          <p:cNvSpPr/>
          <p:nvPr/>
        </p:nvSpPr>
        <p:spPr>
          <a:xfrm>
            <a:off x="2778008" y="3778751"/>
            <a:ext cx="0" cy="220979"/>
          </a:xfrm>
          <a:custGeom>
            <a:avLst/>
            <a:gdLst/>
            <a:ahLst/>
            <a:cxnLst/>
            <a:rect l="l" t="t" r="r" b="b"/>
            <a:pathLst>
              <a:path h="220979">
                <a:moveTo>
                  <a:pt x="0" y="0"/>
                </a:moveTo>
                <a:lnTo>
                  <a:pt x="0" y="220492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9" name="object 1359"/>
          <p:cNvSpPr/>
          <p:nvPr/>
        </p:nvSpPr>
        <p:spPr>
          <a:xfrm>
            <a:off x="2778008" y="4016126"/>
            <a:ext cx="0" cy="22225"/>
          </a:xfrm>
          <a:custGeom>
            <a:avLst/>
            <a:gdLst/>
            <a:ahLst/>
            <a:cxnLst/>
            <a:rect l="l" t="t" r="r" b="b"/>
            <a:pathLst>
              <a:path h="22225">
                <a:moveTo>
                  <a:pt x="0" y="0"/>
                </a:moveTo>
                <a:lnTo>
                  <a:pt x="0" y="21897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0" name="object 1360"/>
          <p:cNvSpPr/>
          <p:nvPr/>
        </p:nvSpPr>
        <p:spPr>
          <a:xfrm>
            <a:off x="2778008" y="4053418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0"/>
                </a:moveTo>
                <a:lnTo>
                  <a:pt x="0" y="2799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1" name="object 1361"/>
          <p:cNvSpPr/>
          <p:nvPr/>
        </p:nvSpPr>
        <p:spPr>
          <a:xfrm>
            <a:off x="2778008" y="4156929"/>
            <a:ext cx="0" cy="23495"/>
          </a:xfrm>
          <a:custGeom>
            <a:avLst/>
            <a:gdLst/>
            <a:ahLst/>
            <a:cxnLst/>
            <a:rect l="l" t="t" r="r" b="b"/>
            <a:pathLst>
              <a:path h="23495">
                <a:moveTo>
                  <a:pt x="0" y="0"/>
                </a:moveTo>
                <a:lnTo>
                  <a:pt x="0" y="23355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2" name="object 1362"/>
          <p:cNvSpPr/>
          <p:nvPr/>
        </p:nvSpPr>
        <p:spPr>
          <a:xfrm>
            <a:off x="2778008" y="3778751"/>
            <a:ext cx="0" cy="220979"/>
          </a:xfrm>
          <a:custGeom>
            <a:avLst/>
            <a:gdLst/>
            <a:ahLst/>
            <a:cxnLst/>
            <a:rect l="l" t="t" r="r" b="b"/>
            <a:pathLst>
              <a:path h="220979">
                <a:moveTo>
                  <a:pt x="0" y="0"/>
                </a:moveTo>
                <a:lnTo>
                  <a:pt x="0" y="220492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3" name="object 1363"/>
          <p:cNvSpPr/>
          <p:nvPr/>
        </p:nvSpPr>
        <p:spPr>
          <a:xfrm>
            <a:off x="2778008" y="4016126"/>
            <a:ext cx="0" cy="22225"/>
          </a:xfrm>
          <a:custGeom>
            <a:avLst/>
            <a:gdLst/>
            <a:ahLst/>
            <a:cxnLst/>
            <a:rect l="l" t="t" r="r" b="b"/>
            <a:pathLst>
              <a:path h="22225">
                <a:moveTo>
                  <a:pt x="0" y="0"/>
                </a:moveTo>
                <a:lnTo>
                  <a:pt x="0" y="21897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4" name="object 1364"/>
          <p:cNvSpPr/>
          <p:nvPr/>
        </p:nvSpPr>
        <p:spPr>
          <a:xfrm>
            <a:off x="2778008" y="4053418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0"/>
                </a:moveTo>
                <a:lnTo>
                  <a:pt x="0" y="2799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5" name="object 1365"/>
          <p:cNvSpPr/>
          <p:nvPr/>
        </p:nvSpPr>
        <p:spPr>
          <a:xfrm>
            <a:off x="2778008" y="4156929"/>
            <a:ext cx="0" cy="23495"/>
          </a:xfrm>
          <a:custGeom>
            <a:avLst/>
            <a:gdLst/>
            <a:ahLst/>
            <a:cxnLst/>
            <a:rect l="l" t="t" r="r" b="b"/>
            <a:pathLst>
              <a:path h="23495">
                <a:moveTo>
                  <a:pt x="0" y="0"/>
                </a:moveTo>
                <a:lnTo>
                  <a:pt x="0" y="23355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6" name="object 1366"/>
          <p:cNvSpPr/>
          <p:nvPr/>
        </p:nvSpPr>
        <p:spPr>
          <a:xfrm>
            <a:off x="2778008" y="3778751"/>
            <a:ext cx="0" cy="220979"/>
          </a:xfrm>
          <a:custGeom>
            <a:avLst/>
            <a:gdLst/>
            <a:ahLst/>
            <a:cxnLst/>
            <a:rect l="l" t="t" r="r" b="b"/>
            <a:pathLst>
              <a:path h="220979">
                <a:moveTo>
                  <a:pt x="0" y="0"/>
                </a:moveTo>
                <a:lnTo>
                  <a:pt x="0" y="220492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7" name="object 1367"/>
          <p:cNvSpPr/>
          <p:nvPr/>
        </p:nvSpPr>
        <p:spPr>
          <a:xfrm>
            <a:off x="2778008" y="4016126"/>
            <a:ext cx="0" cy="22225"/>
          </a:xfrm>
          <a:custGeom>
            <a:avLst/>
            <a:gdLst/>
            <a:ahLst/>
            <a:cxnLst/>
            <a:rect l="l" t="t" r="r" b="b"/>
            <a:pathLst>
              <a:path h="22225">
                <a:moveTo>
                  <a:pt x="0" y="0"/>
                </a:moveTo>
                <a:lnTo>
                  <a:pt x="0" y="21897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8" name="object 1368"/>
          <p:cNvSpPr/>
          <p:nvPr/>
        </p:nvSpPr>
        <p:spPr>
          <a:xfrm>
            <a:off x="2778008" y="4053418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0"/>
                </a:moveTo>
                <a:lnTo>
                  <a:pt x="0" y="2799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9" name="object 1369"/>
          <p:cNvSpPr/>
          <p:nvPr/>
        </p:nvSpPr>
        <p:spPr>
          <a:xfrm>
            <a:off x="2778008" y="4156929"/>
            <a:ext cx="0" cy="23495"/>
          </a:xfrm>
          <a:custGeom>
            <a:avLst/>
            <a:gdLst/>
            <a:ahLst/>
            <a:cxnLst/>
            <a:rect l="l" t="t" r="r" b="b"/>
            <a:pathLst>
              <a:path h="23495">
                <a:moveTo>
                  <a:pt x="0" y="0"/>
                </a:moveTo>
                <a:lnTo>
                  <a:pt x="0" y="23355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0" name="object 1370"/>
          <p:cNvSpPr/>
          <p:nvPr/>
        </p:nvSpPr>
        <p:spPr>
          <a:xfrm>
            <a:off x="2778008" y="3778751"/>
            <a:ext cx="0" cy="220979"/>
          </a:xfrm>
          <a:custGeom>
            <a:avLst/>
            <a:gdLst/>
            <a:ahLst/>
            <a:cxnLst/>
            <a:rect l="l" t="t" r="r" b="b"/>
            <a:pathLst>
              <a:path h="220979">
                <a:moveTo>
                  <a:pt x="0" y="0"/>
                </a:moveTo>
                <a:lnTo>
                  <a:pt x="0" y="220492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1" name="object 1371"/>
          <p:cNvSpPr/>
          <p:nvPr/>
        </p:nvSpPr>
        <p:spPr>
          <a:xfrm>
            <a:off x="2778008" y="4016126"/>
            <a:ext cx="0" cy="22225"/>
          </a:xfrm>
          <a:custGeom>
            <a:avLst/>
            <a:gdLst/>
            <a:ahLst/>
            <a:cxnLst/>
            <a:rect l="l" t="t" r="r" b="b"/>
            <a:pathLst>
              <a:path h="22225">
                <a:moveTo>
                  <a:pt x="0" y="0"/>
                </a:moveTo>
                <a:lnTo>
                  <a:pt x="0" y="21897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2" name="object 1372"/>
          <p:cNvSpPr/>
          <p:nvPr/>
        </p:nvSpPr>
        <p:spPr>
          <a:xfrm>
            <a:off x="2778008" y="4053418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0"/>
                </a:moveTo>
                <a:lnTo>
                  <a:pt x="0" y="2799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3" name="object 1373"/>
          <p:cNvSpPr/>
          <p:nvPr/>
        </p:nvSpPr>
        <p:spPr>
          <a:xfrm>
            <a:off x="2778008" y="4156929"/>
            <a:ext cx="0" cy="23495"/>
          </a:xfrm>
          <a:custGeom>
            <a:avLst/>
            <a:gdLst/>
            <a:ahLst/>
            <a:cxnLst/>
            <a:rect l="l" t="t" r="r" b="b"/>
            <a:pathLst>
              <a:path h="23495">
                <a:moveTo>
                  <a:pt x="0" y="0"/>
                </a:moveTo>
                <a:lnTo>
                  <a:pt x="0" y="23355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4" name="object 1374"/>
          <p:cNvSpPr/>
          <p:nvPr/>
        </p:nvSpPr>
        <p:spPr>
          <a:xfrm>
            <a:off x="2778008" y="3778751"/>
            <a:ext cx="0" cy="220979"/>
          </a:xfrm>
          <a:custGeom>
            <a:avLst/>
            <a:gdLst/>
            <a:ahLst/>
            <a:cxnLst/>
            <a:rect l="l" t="t" r="r" b="b"/>
            <a:pathLst>
              <a:path h="220979">
                <a:moveTo>
                  <a:pt x="0" y="0"/>
                </a:moveTo>
                <a:lnTo>
                  <a:pt x="0" y="220492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5" name="object 1375"/>
          <p:cNvSpPr/>
          <p:nvPr/>
        </p:nvSpPr>
        <p:spPr>
          <a:xfrm>
            <a:off x="2778008" y="4016126"/>
            <a:ext cx="0" cy="22225"/>
          </a:xfrm>
          <a:custGeom>
            <a:avLst/>
            <a:gdLst/>
            <a:ahLst/>
            <a:cxnLst/>
            <a:rect l="l" t="t" r="r" b="b"/>
            <a:pathLst>
              <a:path h="22225">
                <a:moveTo>
                  <a:pt x="0" y="0"/>
                </a:moveTo>
                <a:lnTo>
                  <a:pt x="0" y="21897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6" name="object 1376"/>
          <p:cNvSpPr/>
          <p:nvPr/>
        </p:nvSpPr>
        <p:spPr>
          <a:xfrm>
            <a:off x="2778008" y="4053418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0"/>
                </a:moveTo>
                <a:lnTo>
                  <a:pt x="0" y="2799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7" name="object 1377"/>
          <p:cNvSpPr/>
          <p:nvPr/>
        </p:nvSpPr>
        <p:spPr>
          <a:xfrm>
            <a:off x="2778008" y="4156929"/>
            <a:ext cx="0" cy="23495"/>
          </a:xfrm>
          <a:custGeom>
            <a:avLst/>
            <a:gdLst/>
            <a:ahLst/>
            <a:cxnLst/>
            <a:rect l="l" t="t" r="r" b="b"/>
            <a:pathLst>
              <a:path h="23495">
                <a:moveTo>
                  <a:pt x="0" y="0"/>
                </a:moveTo>
                <a:lnTo>
                  <a:pt x="0" y="23355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8" name="object 1378"/>
          <p:cNvSpPr/>
          <p:nvPr/>
        </p:nvSpPr>
        <p:spPr>
          <a:xfrm>
            <a:off x="2778008" y="3778751"/>
            <a:ext cx="0" cy="220979"/>
          </a:xfrm>
          <a:custGeom>
            <a:avLst/>
            <a:gdLst/>
            <a:ahLst/>
            <a:cxnLst/>
            <a:rect l="l" t="t" r="r" b="b"/>
            <a:pathLst>
              <a:path h="220979">
                <a:moveTo>
                  <a:pt x="0" y="0"/>
                </a:moveTo>
                <a:lnTo>
                  <a:pt x="0" y="220492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9" name="object 1379"/>
          <p:cNvSpPr/>
          <p:nvPr/>
        </p:nvSpPr>
        <p:spPr>
          <a:xfrm>
            <a:off x="2778008" y="4016126"/>
            <a:ext cx="0" cy="22225"/>
          </a:xfrm>
          <a:custGeom>
            <a:avLst/>
            <a:gdLst/>
            <a:ahLst/>
            <a:cxnLst/>
            <a:rect l="l" t="t" r="r" b="b"/>
            <a:pathLst>
              <a:path h="22225">
                <a:moveTo>
                  <a:pt x="0" y="0"/>
                </a:moveTo>
                <a:lnTo>
                  <a:pt x="0" y="21897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0" name="object 1380"/>
          <p:cNvSpPr/>
          <p:nvPr/>
        </p:nvSpPr>
        <p:spPr>
          <a:xfrm>
            <a:off x="2778008" y="4053418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0"/>
                </a:moveTo>
                <a:lnTo>
                  <a:pt x="0" y="2799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1" name="object 1381"/>
          <p:cNvSpPr/>
          <p:nvPr/>
        </p:nvSpPr>
        <p:spPr>
          <a:xfrm>
            <a:off x="2778008" y="4156929"/>
            <a:ext cx="0" cy="23495"/>
          </a:xfrm>
          <a:custGeom>
            <a:avLst/>
            <a:gdLst/>
            <a:ahLst/>
            <a:cxnLst/>
            <a:rect l="l" t="t" r="r" b="b"/>
            <a:pathLst>
              <a:path h="23495">
                <a:moveTo>
                  <a:pt x="0" y="0"/>
                </a:moveTo>
                <a:lnTo>
                  <a:pt x="0" y="23355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2" name="object 1382"/>
          <p:cNvSpPr/>
          <p:nvPr/>
        </p:nvSpPr>
        <p:spPr>
          <a:xfrm>
            <a:off x="2778008" y="3778751"/>
            <a:ext cx="0" cy="220979"/>
          </a:xfrm>
          <a:custGeom>
            <a:avLst/>
            <a:gdLst/>
            <a:ahLst/>
            <a:cxnLst/>
            <a:rect l="l" t="t" r="r" b="b"/>
            <a:pathLst>
              <a:path h="220979">
                <a:moveTo>
                  <a:pt x="0" y="0"/>
                </a:moveTo>
                <a:lnTo>
                  <a:pt x="0" y="220492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3" name="object 1383"/>
          <p:cNvSpPr/>
          <p:nvPr/>
        </p:nvSpPr>
        <p:spPr>
          <a:xfrm>
            <a:off x="2778008" y="4016126"/>
            <a:ext cx="0" cy="22225"/>
          </a:xfrm>
          <a:custGeom>
            <a:avLst/>
            <a:gdLst/>
            <a:ahLst/>
            <a:cxnLst/>
            <a:rect l="l" t="t" r="r" b="b"/>
            <a:pathLst>
              <a:path h="22225">
                <a:moveTo>
                  <a:pt x="0" y="0"/>
                </a:moveTo>
                <a:lnTo>
                  <a:pt x="0" y="21897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4" name="object 1384"/>
          <p:cNvSpPr/>
          <p:nvPr/>
        </p:nvSpPr>
        <p:spPr>
          <a:xfrm>
            <a:off x="2778008" y="4053418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0"/>
                </a:moveTo>
                <a:lnTo>
                  <a:pt x="0" y="2799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5" name="object 1385"/>
          <p:cNvSpPr/>
          <p:nvPr/>
        </p:nvSpPr>
        <p:spPr>
          <a:xfrm>
            <a:off x="2778008" y="4156929"/>
            <a:ext cx="0" cy="23495"/>
          </a:xfrm>
          <a:custGeom>
            <a:avLst/>
            <a:gdLst/>
            <a:ahLst/>
            <a:cxnLst/>
            <a:rect l="l" t="t" r="r" b="b"/>
            <a:pathLst>
              <a:path h="23495">
                <a:moveTo>
                  <a:pt x="0" y="0"/>
                </a:moveTo>
                <a:lnTo>
                  <a:pt x="0" y="23355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6" name="object 1386"/>
          <p:cNvSpPr/>
          <p:nvPr/>
        </p:nvSpPr>
        <p:spPr>
          <a:xfrm>
            <a:off x="2778008" y="3778751"/>
            <a:ext cx="0" cy="220979"/>
          </a:xfrm>
          <a:custGeom>
            <a:avLst/>
            <a:gdLst/>
            <a:ahLst/>
            <a:cxnLst/>
            <a:rect l="l" t="t" r="r" b="b"/>
            <a:pathLst>
              <a:path h="220979">
                <a:moveTo>
                  <a:pt x="0" y="0"/>
                </a:moveTo>
                <a:lnTo>
                  <a:pt x="0" y="220492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7" name="object 1387"/>
          <p:cNvSpPr/>
          <p:nvPr/>
        </p:nvSpPr>
        <p:spPr>
          <a:xfrm>
            <a:off x="2778008" y="4016126"/>
            <a:ext cx="0" cy="22225"/>
          </a:xfrm>
          <a:custGeom>
            <a:avLst/>
            <a:gdLst/>
            <a:ahLst/>
            <a:cxnLst/>
            <a:rect l="l" t="t" r="r" b="b"/>
            <a:pathLst>
              <a:path h="22225">
                <a:moveTo>
                  <a:pt x="0" y="0"/>
                </a:moveTo>
                <a:lnTo>
                  <a:pt x="0" y="21897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8" name="object 1388"/>
          <p:cNvSpPr/>
          <p:nvPr/>
        </p:nvSpPr>
        <p:spPr>
          <a:xfrm>
            <a:off x="2778008" y="4053418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0"/>
                </a:moveTo>
                <a:lnTo>
                  <a:pt x="0" y="2799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9" name="object 1389"/>
          <p:cNvSpPr/>
          <p:nvPr/>
        </p:nvSpPr>
        <p:spPr>
          <a:xfrm>
            <a:off x="2778008" y="4156929"/>
            <a:ext cx="0" cy="23495"/>
          </a:xfrm>
          <a:custGeom>
            <a:avLst/>
            <a:gdLst/>
            <a:ahLst/>
            <a:cxnLst/>
            <a:rect l="l" t="t" r="r" b="b"/>
            <a:pathLst>
              <a:path h="23495">
                <a:moveTo>
                  <a:pt x="0" y="0"/>
                </a:moveTo>
                <a:lnTo>
                  <a:pt x="0" y="23355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0" name="object 1390"/>
          <p:cNvSpPr/>
          <p:nvPr/>
        </p:nvSpPr>
        <p:spPr>
          <a:xfrm>
            <a:off x="2778008" y="3778751"/>
            <a:ext cx="0" cy="220979"/>
          </a:xfrm>
          <a:custGeom>
            <a:avLst/>
            <a:gdLst/>
            <a:ahLst/>
            <a:cxnLst/>
            <a:rect l="l" t="t" r="r" b="b"/>
            <a:pathLst>
              <a:path h="220979">
                <a:moveTo>
                  <a:pt x="0" y="0"/>
                </a:moveTo>
                <a:lnTo>
                  <a:pt x="0" y="220492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1" name="object 1391"/>
          <p:cNvSpPr/>
          <p:nvPr/>
        </p:nvSpPr>
        <p:spPr>
          <a:xfrm>
            <a:off x="2778008" y="4016126"/>
            <a:ext cx="0" cy="22225"/>
          </a:xfrm>
          <a:custGeom>
            <a:avLst/>
            <a:gdLst/>
            <a:ahLst/>
            <a:cxnLst/>
            <a:rect l="l" t="t" r="r" b="b"/>
            <a:pathLst>
              <a:path h="22225">
                <a:moveTo>
                  <a:pt x="0" y="0"/>
                </a:moveTo>
                <a:lnTo>
                  <a:pt x="0" y="21897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2" name="object 1392"/>
          <p:cNvSpPr/>
          <p:nvPr/>
        </p:nvSpPr>
        <p:spPr>
          <a:xfrm>
            <a:off x="2778008" y="4053418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0"/>
                </a:moveTo>
                <a:lnTo>
                  <a:pt x="0" y="2799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3" name="object 1393"/>
          <p:cNvSpPr/>
          <p:nvPr/>
        </p:nvSpPr>
        <p:spPr>
          <a:xfrm>
            <a:off x="2778008" y="4156929"/>
            <a:ext cx="0" cy="23495"/>
          </a:xfrm>
          <a:custGeom>
            <a:avLst/>
            <a:gdLst/>
            <a:ahLst/>
            <a:cxnLst/>
            <a:rect l="l" t="t" r="r" b="b"/>
            <a:pathLst>
              <a:path h="23495">
                <a:moveTo>
                  <a:pt x="0" y="0"/>
                </a:moveTo>
                <a:lnTo>
                  <a:pt x="0" y="23355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4" name="object 1394"/>
          <p:cNvSpPr/>
          <p:nvPr/>
        </p:nvSpPr>
        <p:spPr>
          <a:xfrm>
            <a:off x="2778008" y="3778751"/>
            <a:ext cx="0" cy="220979"/>
          </a:xfrm>
          <a:custGeom>
            <a:avLst/>
            <a:gdLst/>
            <a:ahLst/>
            <a:cxnLst/>
            <a:rect l="l" t="t" r="r" b="b"/>
            <a:pathLst>
              <a:path h="220979">
                <a:moveTo>
                  <a:pt x="0" y="0"/>
                </a:moveTo>
                <a:lnTo>
                  <a:pt x="0" y="220492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5" name="object 1395"/>
          <p:cNvSpPr/>
          <p:nvPr/>
        </p:nvSpPr>
        <p:spPr>
          <a:xfrm>
            <a:off x="2778008" y="4016126"/>
            <a:ext cx="0" cy="22225"/>
          </a:xfrm>
          <a:custGeom>
            <a:avLst/>
            <a:gdLst/>
            <a:ahLst/>
            <a:cxnLst/>
            <a:rect l="l" t="t" r="r" b="b"/>
            <a:pathLst>
              <a:path h="22225">
                <a:moveTo>
                  <a:pt x="0" y="0"/>
                </a:moveTo>
                <a:lnTo>
                  <a:pt x="0" y="21897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6" name="object 1396"/>
          <p:cNvSpPr/>
          <p:nvPr/>
        </p:nvSpPr>
        <p:spPr>
          <a:xfrm>
            <a:off x="2778008" y="4053418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0"/>
                </a:moveTo>
                <a:lnTo>
                  <a:pt x="0" y="2799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7" name="object 1397"/>
          <p:cNvSpPr/>
          <p:nvPr/>
        </p:nvSpPr>
        <p:spPr>
          <a:xfrm>
            <a:off x="2778008" y="4156929"/>
            <a:ext cx="0" cy="23495"/>
          </a:xfrm>
          <a:custGeom>
            <a:avLst/>
            <a:gdLst/>
            <a:ahLst/>
            <a:cxnLst/>
            <a:rect l="l" t="t" r="r" b="b"/>
            <a:pathLst>
              <a:path h="23495">
                <a:moveTo>
                  <a:pt x="0" y="0"/>
                </a:moveTo>
                <a:lnTo>
                  <a:pt x="0" y="23355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8" name="object 1398"/>
          <p:cNvSpPr/>
          <p:nvPr/>
        </p:nvSpPr>
        <p:spPr>
          <a:xfrm>
            <a:off x="2778008" y="3778751"/>
            <a:ext cx="0" cy="220979"/>
          </a:xfrm>
          <a:custGeom>
            <a:avLst/>
            <a:gdLst/>
            <a:ahLst/>
            <a:cxnLst/>
            <a:rect l="l" t="t" r="r" b="b"/>
            <a:pathLst>
              <a:path h="220979">
                <a:moveTo>
                  <a:pt x="0" y="0"/>
                </a:moveTo>
                <a:lnTo>
                  <a:pt x="0" y="220492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9" name="object 1399"/>
          <p:cNvSpPr/>
          <p:nvPr/>
        </p:nvSpPr>
        <p:spPr>
          <a:xfrm>
            <a:off x="2778008" y="4016126"/>
            <a:ext cx="0" cy="22225"/>
          </a:xfrm>
          <a:custGeom>
            <a:avLst/>
            <a:gdLst/>
            <a:ahLst/>
            <a:cxnLst/>
            <a:rect l="l" t="t" r="r" b="b"/>
            <a:pathLst>
              <a:path h="22225">
                <a:moveTo>
                  <a:pt x="0" y="0"/>
                </a:moveTo>
                <a:lnTo>
                  <a:pt x="0" y="21897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0" name="object 1400"/>
          <p:cNvSpPr/>
          <p:nvPr/>
        </p:nvSpPr>
        <p:spPr>
          <a:xfrm>
            <a:off x="2778008" y="4053418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0"/>
                </a:moveTo>
                <a:lnTo>
                  <a:pt x="0" y="2799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1" name="object 1401"/>
          <p:cNvSpPr/>
          <p:nvPr/>
        </p:nvSpPr>
        <p:spPr>
          <a:xfrm>
            <a:off x="2778008" y="4156929"/>
            <a:ext cx="0" cy="23495"/>
          </a:xfrm>
          <a:custGeom>
            <a:avLst/>
            <a:gdLst/>
            <a:ahLst/>
            <a:cxnLst/>
            <a:rect l="l" t="t" r="r" b="b"/>
            <a:pathLst>
              <a:path h="23495">
                <a:moveTo>
                  <a:pt x="0" y="0"/>
                </a:moveTo>
                <a:lnTo>
                  <a:pt x="0" y="23355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2" name="object 1402"/>
          <p:cNvSpPr/>
          <p:nvPr/>
        </p:nvSpPr>
        <p:spPr>
          <a:xfrm>
            <a:off x="2778008" y="3778751"/>
            <a:ext cx="0" cy="220979"/>
          </a:xfrm>
          <a:custGeom>
            <a:avLst/>
            <a:gdLst/>
            <a:ahLst/>
            <a:cxnLst/>
            <a:rect l="l" t="t" r="r" b="b"/>
            <a:pathLst>
              <a:path h="220979">
                <a:moveTo>
                  <a:pt x="0" y="0"/>
                </a:moveTo>
                <a:lnTo>
                  <a:pt x="0" y="220492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3" name="object 1403"/>
          <p:cNvSpPr/>
          <p:nvPr/>
        </p:nvSpPr>
        <p:spPr>
          <a:xfrm>
            <a:off x="2778008" y="4016126"/>
            <a:ext cx="0" cy="22225"/>
          </a:xfrm>
          <a:custGeom>
            <a:avLst/>
            <a:gdLst/>
            <a:ahLst/>
            <a:cxnLst/>
            <a:rect l="l" t="t" r="r" b="b"/>
            <a:pathLst>
              <a:path h="22225">
                <a:moveTo>
                  <a:pt x="0" y="0"/>
                </a:moveTo>
                <a:lnTo>
                  <a:pt x="0" y="21897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4" name="object 1404"/>
          <p:cNvSpPr/>
          <p:nvPr/>
        </p:nvSpPr>
        <p:spPr>
          <a:xfrm>
            <a:off x="2778008" y="4053418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0"/>
                </a:moveTo>
                <a:lnTo>
                  <a:pt x="0" y="2799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5" name="object 1405"/>
          <p:cNvSpPr/>
          <p:nvPr/>
        </p:nvSpPr>
        <p:spPr>
          <a:xfrm>
            <a:off x="2778008" y="4156929"/>
            <a:ext cx="0" cy="23495"/>
          </a:xfrm>
          <a:custGeom>
            <a:avLst/>
            <a:gdLst/>
            <a:ahLst/>
            <a:cxnLst/>
            <a:rect l="l" t="t" r="r" b="b"/>
            <a:pathLst>
              <a:path h="23495">
                <a:moveTo>
                  <a:pt x="0" y="0"/>
                </a:moveTo>
                <a:lnTo>
                  <a:pt x="0" y="23355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6" name="object 1406"/>
          <p:cNvSpPr/>
          <p:nvPr/>
        </p:nvSpPr>
        <p:spPr>
          <a:xfrm>
            <a:off x="2778008" y="3778751"/>
            <a:ext cx="0" cy="220979"/>
          </a:xfrm>
          <a:custGeom>
            <a:avLst/>
            <a:gdLst/>
            <a:ahLst/>
            <a:cxnLst/>
            <a:rect l="l" t="t" r="r" b="b"/>
            <a:pathLst>
              <a:path h="220979">
                <a:moveTo>
                  <a:pt x="0" y="0"/>
                </a:moveTo>
                <a:lnTo>
                  <a:pt x="0" y="220492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7" name="object 1407"/>
          <p:cNvSpPr/>
          <p:nvPr/>
        </p:nvSpPr>
        <p:spPr>
          <a:xfrm>
            <a:off x="2778008" y="4016126"/>
            <a:ext cx="0" cy="22225"/>
          </a:xfrm>
          <a:custGeom>
            <a:avLst/>
            <a:gdLst/>
            <a:ahLst/>
            <a:cxnLst/>
            <a:rect l="l" t="t" r="r" b="b"/>
            <a:pathLst>
              <a:path h="22225">
                <a:moveTo>
                  <a:pt x="0" y="0"/>
                </a:moveTo>
                <a:lnTo>
                  <a:pt x="0" y="21897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8" name="object 1408"/>
          <p:cNvSpPr/>
          <p:nvPr/>
        </p:nvSpPr>
        <p:spPr>
          <a:xfrm>
            <a:off x="2778008" y="4053418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0"/>
                </a:moveTo>
                <a:lnTo>
                  <a:pt x="0" y="2799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9" name="object 1409"/>
          <p:cNvSpPr/>
          <p:nvPr/>
        </p:nvSpPr>
        <p:spPr>
          <a:xfrm>
            <a:off x="2778008" y="4156929"/>
            <a:ext cx="0" cy="23495"/>
          </a:xfrm>
          <a:custGeom>
            <a:avLst/>
            <a:gdLst/>
            <a:ahLst/>
            <a:cxnLst/>
            <a:rect l="l" t="t" r="r" b="b"/>
            <a:pathLst>
              <a:path h="23495">
                <a:moveTo>
                  <a:pt x="0" y="0"/>
                </a:moveTo>
                <a:lnTo>
                  <a:pt x="0" y="23355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0" name="object 1410"/>
          <p:cNvSpPr/>
          <p:nvPr/>
        </p:nvSpPr>
        <p:spPr>
          <a:xfrm>
            <a:off x="2778008" y="3778751"/>
            <a:ext cx="0" cy="220979"/>
          </a:xfrm>
          <a:custGeom>
            <a:avLst/>
            <a:gdLst/>
            <a:ahLst/>
            <a:cxnLst/>
            <a:rect l="l" t="t" r="r" b="b"/>
            <a:pathLst>
              <a:path h="220979">
                <a:moveTo>
                  <a:pt x="0" y="0"/>
                </a:moveTo>
                <a:lnTo>
                  <a:pt x="0" y="220492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1" name="object 1411"/>
          <p:cNvSpPr/>
          <p:nvPr/>
        </p:nvSpPr>
        <p:spPr>
          <a:xfrm>
            <a:off x="2778008" y="4016126"/>
            <a:ext cx="0" cy="22225"/>
          </a:xfrm>
          <a:custGeom>
            <a:avLst/>
            <a:gdLst/>
            <a:ahLst/>
            <a:cxnLst/>
            <a:rect l="l" t="t" r="r" b="b"/>
            <a:pathLst>
              <a:path h="22225">
                <a:moveTo>
                  <a:pt x="0" y="0"/>
                </a:moveTo>
                <a:lnTo>
                  <a:pt x="0" y="21897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2" name="object 1412"/>
          <p:cNvSpPr/>
          <p:nvPr/>
        </p:nvSpPr>
        <p:spPr>
          <a:xfrm>
            <a:off x="2778008" y="4053418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0"/>
                </a:moveTo>
                <a:lnTo>
                  <a:pt x="0" y="2799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3" name="object 1413"/>
          <p:cNvSpPr/>
          <p:nvPr/>
        </p:nvSpPr>
        <p:spPr>
          <a:xfrm>
            <a:off x="2778008" y="4156929"/>
            <a:ext cx="0" cy="23495"/>
          </a:xfrm>
          <a:custGeom>
            <a:avLst/>
            <a:gdLst/>
            <a:ahLst/>
            <a:cxnLst/>
            <a:rect l="l" t="t" r="r" b="b"/>
            <a:pathLst>
              <a:path h="23495">
                <a:moveTo>
                  <a:pt x="0" y="0"/>
                </a:moveTo>
                <a:lnTo>
                  <a:pt x="0" y="23355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4" name="object 1414"/>
          <p:cNvSpPr/>
          <p:nvPr/>
        </p:nvSpPr>
        <p:spPr>
          <a:xfrm>
            <a:off x="2778008" y="3778751"/>
            <a:ext cx="0" cy="220979"/>
          </a:xfrm>
          <a:custGeom>
            <a:avLst/>
            <a:gdLst/>
            <a:ahLst/>
            <a:cxnLst/>
            <a:rect l="l" t="t" r="r" b="b"/>
            <a:pathLst>
              <a:path h="220979">
                <a:moveTo>
                  <a:pt x="0" y="0"/>
                </a:moveTo>
                <a:lnTo>
                  <a:pt x="0" y="220492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5" name="object 1415"/>
          <p:cNvSpPr/>
          <p:nvPr/>
        </p:nvSpPr>
        <p:spPr>
          <a:xfrm>
            <a:off x="2778008" y="4016126"/>
            <a:ext cx="0" cy="22225"/>
          </a:xfrm>
          <a:custGeom>
            <a:avLst/>
            <a:gdLst/>
            <a:ahLst/>
            <a:cxnLst/>
            <a:rect l="l" t="t" r="r" b="b"/>
            <a:pathLst>
              <a:path h="22225">
                <a:moveTo>
                  <a:pt x="0" y="0"/>
                </a:moveTo>
                <a:lnTo>
                  <a:pt x="0" y="21897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6" name="object 1416"/>
          <p:cNvSpPr/>
          <p:nvPr/>
        </p:nvSpPr>
        <p:spPr>
          <a:xfrm>
            <a:off x="2778008" y="4053418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0"/>
                </a:moveTo>
                <a:lnTo>
                  <a:pt x="0" y="2799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7" name="object 1417"/>
          <p:cNvSpPr/>
          <p:nvPr/>
        </p:nvSpPr>
        <p:spPr>
          <a:xfrm>
            <a:off x="2778008" y="4156929"/>
            <a:ext cx="0" cy="23495"/>
          </a:xfrm>
          <a:custGeom>
            <a:avLst/>
            <a:gdLst/>
            <a:ahLst/>
            <a:cxnLst/>
            <a:rect l="l" t="t" r="r" b="b"/>
            <a:pathLst>
              <a:path h="23495">
                <a:moveTo>
                  <a:pt x="0" y="0"/>
                </a:moveTo>
                <a:lnTo>
                  <a:pt x="0" y="23355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8" name="object 1418"/>
          <p:cNvSpPr/>
          <p:nvPr/>
        </p:nvSpPr>
        <p:spPr>
          <a:xfrm>
            <a:off x="2778008" y="3778751"/>
            <a:ext cx="0" cy="220979"/>
          </a:xfrm>
          <a:custGeom>
            <a:avLst/>
            <a:gdLst/>
            <a:ahLst/>
            <a:cxnLst/>
            <a:rect l="l" t="t" r="r" b="b"/>
            <a:pathLst>
              <a:path h="220979">
                <a:moveTo>
                  <a:pt x="0" y="0"/>
                </a:moveTo>
                <a:lnTo>
                  <a:pt x="0" y="220492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9" name="object 1419"/>
          <p:cNvSpPr/>
          <p:nvPr/>
        </p:nvSpPr>
        <p:spPr>
          <a:xfrm>
            <a:off x="2778008" y="4016126"/>
            <a:ext cx="0" cy="22225"/>
          </a:xfrm>
          <a:custGeom>
            <a:avLst/>
            <a:gdLst/>
            <a:ahLst/>
            <a:cxnLst/>
            <a:rect l="l" t="t" r="r" b="b"/>
            <a:pathLst>
              <a:path h="22225">
                <a:moveTo>
                  <a:pt x="0" y="0"/>
                </a:moveTo>
                <a:lnTo>
                  <a:pt x="0" y="21897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0" name="object 1420"/>
          <p:cNvSpPr/>
          <p:nvPr/>
        </p:nvSpPr>
        <p:spPr>
          <a:xfrm>
            <a:off x="2778008" y="4053418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0"/>
                </a:moveTo>
                <a:lnTo>
                  <a:pt x="0" y="2799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1" name="object 1421"/>
          <p:cNvSpPr/>
          <p:nvPr/>
        </p:nvSpPr>
        <p:spPr>
          <a:xfrm>
            <a:off x="2778008" y="4156929"/>
            <a:ext cx="0" cy="23495"/>
          </a:xfrm>
          <a:custGeom>
            <a:avLst/>
            <a:gdLst/>
            <a:ahLst/>
            <a:cxnLst/>
            <a:rect l="l" t="t" r="r" b="b"/>
            <a:pathLst>
              <a:path h="23495">
                <a:moveTo>
                  <a:pt x="0" y="0"/>
                </a:moveTo>
                <a:lnTo>
                  <a:pt x="0" y="23355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2" name="object 1422"/>
          <p:cNvSpPr/>
          <p:nvPr/>
        </p:nvSpPr>
        <p:spPr>
          <a:xfrm>
            <a:off x="2778008" y="3778751"/>
            <a:ext cx="0" cy="220979"/>
          </a:xfrm>
          <a:custGeom>
            <a:avLst/>
            <a:gdLst/>
            <a:ahLst/>
            <a:cxnLst/>
            <a:rect l="l" t="t" r="r" b="b"/>
            <a:pathLst>
              <a:path h="220979">
                <a:moveTo>
                  <a:pt x="0" y="0"/>
                </a:moveTo>
                <a:lnTo>
                  <a:pt x="0" y="220492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3" name="object 1423"/>
          <p:cNvSpPr/>
          <p:nvPr/>
        </p:nvSpPr>
        <p:spPr>
          <a:xfrm>
            <a:off x="2778008" y="4016126"/>
            <a:ext cx="0" cy="22225"/>
          </a:xfrm>
          <a:custGeom>
            <a:avLst/>
            <a:gdLst/>
            <a:ahLst/>
            <a:cxnLst/>
            <a:rect l="l" t="t" r="r" b="b"/>
            <a:pathLst>
              <a:path h="22225">
                <a:moveTo>
                  <a:pt x="0" y="0"/>
                </a:moveTo>
                <a:lnTo>
                  <a:pt x="0" y="21897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4" name="object 1424"/>
          <p:cNvSpPr/>
          <p:nvPr/>
        </p:nvSpPr>
        <p:spPr>
          <a:xfrm>
            <a:off x="2778008" y="4053418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0"/>
                </a:moveTo>
                <a:lnTo>
                  <a:pt x="0" y="2799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5" name="object 1425"/>
          <p:cNvSpPr/>
          <p:nvPr/>
        </p:nvSpPr>
        <p:spPr>
          <a:xfrm>
            <a:off x="2778008" y="4156929"/>
            <a:ext cx="0" cy="23495"/>
          </a:xfrm>
          <a:custGeom>
            <a:avLst/>
            <a:gdLst/>
            <a:ahLst/>
            <a:cxnLst/>
            <a:rect l="l" t="t" r="r" b="b"/>
            <a:pathLst>
              <a:path h="23495">
                <a:moveTo>
                  <a:pt x="0" y="0"/>
                </a:moveTo>
                <a:lnTo>
                  <a:pt x="0" y="23355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6" name="object 1426"/>
          <p:cNvSpPr/>
          <p:nvPr/>
        </p:nvSpPr>
        <p:spPr>
          <a:xfrm>
            <a:off x="4799012" y="408004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7" name="object 1427"/>
          <p:cNvSpPr/>
          <p:nvPr/>
        </p:nvSpPr>
        <p:spPr>
          <a:xfrm>
            <a:off x="4781105" y="4080040"/>
            <a:ext cx="18415" cy="10795"/>
          </a:xfrm>
          <a:custGeom>
            <a:avLst/>
            <a:gdLst/>
            <a:ahLst/>
            <a:cxnLst/>
            <a:rect l="l" t="t" r="r" b="b"/>
            <a:pathLst>
              <a:path w="18414" h="10795">
                <a:moveTo>
                  <a:pt x="17907" y="0"/>
                </a:moveTo>
                <a:lnTo>
                  <a:pt x="0" y="10337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8" name="object 1428"/>
          <p:cNvSpPr/>
          <p:nvPr/>
        </p:nvSpPr>
        <p:spPr>
          <a:xfrm>
            <a:off x="5365127" y="409037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9" name="object 1429"/>
          <p:cNvSpPr/>
          <p:nvPr/>
        </p:nvSpPr>
        <p:spPr>
          <a:xfrm>
            <a:off x="5347220" y="408004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0" name="object 1430"/>
          <p:cNvSpPr/>
          <p:nvPr/>
        </p:nvSpPr>
        <p:spPr>
          <a:xfrm>
            <a:off x="5347220" y="4080040"/>
            <a:ext cx="18415" cy="10795"/>
          </a:xfrm>
          <a:custGeom>
            <a:avLst/>
            <a:gdLst/>
            <a:ahLst/>
            <a:cxnLst/>
            <a:rect l="l" t="t" r="r" b="b"/>
            <a:pathLst>
              <a:path w="18414" h="10795">
                <a:moveTo>
                  <a:pt x="17907" y="10337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1" name="object 1431"/>
          <p:cNvSpPr/>
          <p:nvPr/>
        </p:nvSpPr>
        <p:spPr>
          <a:xfrm>
            <a:off x="5352986" y="415724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2" name="object 1432"/>
          <p:cNvSpPr/>
          <p:nvPr/>
        </p:nvSpPr>
        <p:spPr>
          <a:xfrm>
            <a:off x="5365127" y="414813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3" name="object 1433"/>
          <p:cNvSpPr/>
          <p:nvPr/>
        </p:nvSpPr>
        <p:spPr>
          <a:xfrm>
            <a:off x="5352986" y="4148137"/>
            <a:ext cx="12700" cy="9525"/>
          </a:xfrm>
          <a:custGeom>
            <a:avLst/>
            <a:gdLst/>
            <a:ahLst/>
            <a:cxnLst/>
            <a:rect l="l" t="t" r="r" b="b"/>
            <a:pathLst>
              <a:path w="12700" h="9525">
                <a:moveTo>
                  <a:pt x="0" y="9105"/>
                </a:moveTo>
                <a:lnTo>
                  <a:pt x="12141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4" name="object 1434"/>
          <p:cNvSpPr/>
          <p:nvPr/>
        </p:nvSpPr>
        <p:spPr>
          <a:xfrm>
            <a:off x="4793234" y="415724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5" name="object 1435"/>
          <p:cNvSpPr/>
          <p:nvPr/>
        </p:nvSpPr>
        <p:spPr>
          <a:xfrm>
            <a:off x="4781092" y="4148137"/>
            <a:ext cx="12700" cy="9525"/>
          </a:xfrm>
          <a:custGeom>
            <a:avLst/>
            <a:gdLst/>
            <a:ahLst/>
            <a:cxnLst/>
            <a:rect l="l" t="t" r="r" b="b"/>
            <a:pathLst>
              <a:path w="12700" h="9525">
                <a:moveTo>
                  <a:pt x="0" y="0"/>
                </a:moveTo>
                <a:lnTo>
                  <a:pt x="12141" y="9105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6" name="object 1436"/>
          <p:cNvSpPr/>
          <p:nvPr/>
        </p:nvSpPr>
        <p:spPr>
          <a:xfrm>
            <a:off x="5365064" y="4090390"/>
            <a:ext cx="5080" cy="52705"/>
          </a:xfrm>
          <a:custGeom>
            <a:avLst/>
            <a:gdLst/>
            <a:ahLst/>
            <a:cxnLst/>
            <a:rect l="l" t="t" r="r" b="b"/>
            <a:pathLst>
              <a:path w="5079" h="52704">
                <a:moveTo>
                  <a:pt x="4914" y="52374"/>
                </a:moveTo>
                <a:lnTo>
                  <a:pt x="4914" y="4114"/>
                </a:lnTo>
                <a:lnTo>
                  <a:pt x="3276" y="2286"/>
                </a:lnTo>
                <a:lnTo>
                  <a:pt x="1638" y="914"/>
                </a:ln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7" name="object 1437"/>
          <p:cNvSpPr/>
          <p:nvPr/>
        </p:nvSpPr>
        <p:spPr>
          <a:xfrm>
            <a:off x="5365102" y="4142765"/>
            <a:ext cx="5080" cy="5715"/>
          </a:xfrm>
          <a:custGeom>
            <a:avLst/>
            <a:gdLst/>
            <a:ahLst/>
            <a:cxnLst/>
            <a:rect l="l" t="t" r="r" b="b"/>
            <a:pathLst>
              <a:path w="5079" h="5714">
                <a:moveTo>
                  <a:pt x="0" y="5321"/>
                </a:moveTo>
                <a:lnTo>
                  <a:pt x="1625" y="4140"/>
                </a:lnTo>
                <a:lnTo>
                  <a:pt x="3251" y="2362"/>
                </a:lnTo>
                <a:lnTo>
                  <a:pt x="4876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8" name="object 1438"/>
          <p:cNvSpPr/>
          <p:nvPr/>
        </p:nvSpPr>
        <p:spPr>
          <a:xfrm>
            <a:off x="4783899" y="4051922"/>
            <a:ext cx="579120" cy="0"/>
          </a:xfrm>
          <a:custGeom>
            <a:avLst/>
            <a:gdLst/>
            <a:ahLst/>
            <a:cxnLst/>
            <a:rect l="l" t="t" r="r" b="b"/>
            <a:pathLst>
              <a:path w="579120">
                <a:moveTo>
                  <a:pt x="0" y="0"/>
                </a:moveTo>
                <a:lnTo>
                  <a:pt x="579056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9" name="object 1439"/>
          <p:cNvSpPr/>
          <p:nvPr/>
        </p:nvSpPr>
        <p:spPr>
          <a:xfrm>
            <a:off x="4783899" y="4037444"/>
            <a:ext cx="579120" cy="0"/>
          </a:xfrm>
          <a:custGeom>
            <a:avLst/>
            <a:gdLst/>
            <a:ahLst/>
            <a:cxnLst/>
            <a:rect l="l" t="t" r="r" b="b"/>
            <a:pathLst>
              <a:path w="579120">
                <a:moveTo>
                  <a:pt x="0" y="0"/>
                </a:moveTo>
                <a:lnTo>
                  <a:pt x="579056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0" name="object 1440"/>
          <p:cNvSpPr/>
          <p:nvPr/>
        </p:nvSpPr>
        <p:spPr>
          <a:xfrm>
            <a:off x="4798999" y="408002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1" name="object 1441"/>
          <p:cNvSpPr/>
          <p:nvPr/>
        </p:nvSpPr>
        <p:spPr>
          <a:xfrm>
            <a:off x="5347208" y="408002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2" name="object 1442"/>
          <p:cNvSpPr/>
          <p:nvPr/>
        </p:nvSpPr>
        <p:spPr>
          <a:xfrm>
            <a:off x="4798999" y="4080027"/>
            <a:ext cx="548640" cy="0"/>
          </a:xfrm>
          <a:custGeom>
            <a:avLst/>
            <a:gdLst/>
            <a:ahLst/>
            <a:cxnLst/>
            <a:rect l="l" t="t" r="r" b="b"/>
            <a:pathLst>
              <a:path w="548639">
                <a:moveTo>
                  <a:pt x="0" y="0"/>
                </a:moveTo>
                <a:lnTo>
                  <a:pt x="548208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3" name="object 1443"/>
          <p:cNvSpPr/>
          <p:nvPr/>
        </p:nvSpPr>
        <p:spPr>
          <a:xfrm>
            <a:off x="4793234" y="415723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4" name="object 1444"/>
          <p:cNvSpPr/>
          <p:nvPr/>
        </p:nvSpPr>
        <p:spPr>
          <a:xfrm>
            <a:off x="5352986" y="415723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5" name="object 1445"/>
          <p:cNvSpPr/>
          <p:nvPr/>
        </p:nvSpPr>
        <p:spPr>
          <a:xfrm>
            <a:off x="4793234" y="4157230"/>
            <a:ext cx="560070" cy="0"/>
          </a:xfrm>
          <a:custGeom>
            <a:avLst/>
            <a:gdLst/>
            <a:ahLst/>
            <a:cxnLst/>
            <a:rect l="l" t="t" r="r" b="b"/>
            <a:pathLst>
              <a:path w="560070">
                <a:moveTo>
                  <a:pt x="0" y="0"/>
                </a:moveTo>
                <a:lnTo>
                  <a:pt x="559752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6" name="object 1446"/>
          <p:cNvSpPr/>
          <p:nvPr/>
        </p:nvSpPr>
        <p:spPr>
          <a:xfrm>
            <a:off x="5266332" y="3784378"/>
            <a:ext cx="0" cy="216535"/>
          </a:xfrm>
          <a:custGeom>
            <a:avLst/>
            <a:gdLst/>
            <a:ahLst/>
            <a:cxnLst/>
            <a:rect l="l" t="t" r="r" b="b"/>
            <a:pathLst>
              <a:path h="216535">
                <a:moveTo>
                  <a:pt x="0" y="0"/>
                </a:moveTo>
                <a:lnTo>
                  <a:pt x="0" y="216410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7" name="object 1447"/>
          <p:cNvSpPr/>
          <p:nvPr/>
        </p:nvSpPr>
        <p:spPr>
          <a:xfrm>
            <a:off x="5266332" y="4016534"/>
            <a:ext cx="0" cy="21590"/>
          </a:xfrm>
          <a:custGeom>
            <a:avLst/>
            <a:gdLst/>
            <a:ahLst/>
            <a:cxnLst/>
            <a:rect l="l" t="t" r="r" b="b"/>
            <a:pathLst>
              <a:path h="21589">
                <a:moveTo>
                  <a:pt x="0" y="0"/>
                </a:moveTo>
                <a:lnTo>
                  <a:pt x="0" y="21052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8" name="object 1448"/>
          <p:cNvSpPr/>
          <p:nvPr/>
        </p:nvSpPr>
        <p:spPr>
          <a:xfrm>
            <a:off x="5266332" y="4053214"/>
            <a:ext cx="0" cy="26670"/>
          </a:xfrm>
          <a:custGeom>
            <a:avLst/>
            <a:gdLst/>
            <a:ahLst/>
            <a:cxnLst/>
            <a:rect l="l" t="t" r="r" b="b"/>
            <a:pathLst>
              <a:path h="26670">
                <a:moveTo>
                  <a:pt x="0" y="0"/>
                </a:moveTo>
                <a:lnTo>
                  <a:pt x="0" y="26387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9" name="object 1449"/>
          <p:cNvSpPr/>
          <p:nvPr/>
        </p:nvSpPr>
        <p:spPr>
          <a:xfrm>
            <a:off x="5266332" y="4155850"/>
            <a:ext cx="0" cy="30480"/>
          </a:xfrm>
          <a:custGeom>
            <a:avLst/>
            <a:gdLst/>
            <a:ahLst/>
            <a:cxnLst/>
            <a:rect l="l" t="t" r="r" b="b"/>
            <a:pathLst>
              <a:path h="30479">
                <a:moveTo>
                  <a:pt x="0" y="0"/>
                </a:moveTo>
                <a:lnTo>
                  <a:pt x="0" y="3006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0" name="object 1450"/>
          <p:cNvSpPr/>
          <p:nvPr/>
        </p:nvSpPr>
        <p:spPr>
          <a:xfrm>
            <a:off x="5266332" y="3784378"/>
            <a:ext cx="0" cy="216535"/>
          </a:xfrm>
          <a:custGeom>
            <a:avLst/>
            <a:gdLst/>
            <a:ahLst/>
            <a:cxnLst/>
            <a:rect l="l" t="t" r="r" b="b"/>
            <a:pathLst>
              <a:path h="216535">
                <a:moveTo>
                  <a:pt x="0" y="0"/>
                </a:moveTo>
                <a:lnTo>
                  <a:pt x="0" y="216410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1" name="object 1451"/>
          <p:cNvSpPr/>
          <p:nvPr/>
        </p:nvSpPr>
        <p:spPr>
          <a:xfrm>
            <a:off x="5266332" y="4016534"/>
            <a:ext cx="0" cy="21590"/>
          </a:xfrm>
          <a:custGeom>
            <a:avLst/>
            <a:gdLst/>
            <a:ahLst/>
            <a:cxnLst/>
            <a:rect l="l" t="t" r="r" b="b"/>
            <a:pathLst>
              <a:path h="21589">
                <a:moveTo>
                  <a:pt x="0" y="0"/>
                </a:moveTo>
                <a:lnTo>
                  <a:pt x="0" y="21052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2" name="object 1452"/>
          <p:cNvSpPr/>
          <p:nvPr/>
        </p:nvSpPr>
        <p:spPr>
          <a:xfrm>
            <a:off x="5266332" y="4053214"/>
            <a:ext cx="0" cy="26670"/>
          </a:xfrm>
          <a:custGeom>
            <a:avLst/>
            <a:gdLst/>
            <a:ahLst/>
            <a:cxnLst/>
            <a:rect l="l" t="t" r="r" b="b"/>
            <a:pathLst>
              <a:path h="26670">
                <a:moveTo>
                  <a:pt x="0" y="0"/>
                </a:moveTo>
                <a:lnTo>
                  <a:pt x="0" y="26387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3" name="object 1453"/>
          <p:cNvSpPr/>
          <p:nvPr/>
        </p:nvSpPr>
        <p:spPr>
          <a:xfrm>
            <a:off x="5266332" y="4155850"/>
            <a:ext cx="0" cy="30480"/>
          </a:xfrm>
          <a:custGeom>
            <a:avLst/>
            <a:gdLst/>
            <a:ahLst/>
            <a:cxnLst/>
            <a:rect l="l" t="t" r="r" b="b"/>
            <a:pathLst>
              <a:path h="30479">
                <a:moveTo>
                  <a:pt x="0" y="0"/>
                </a:moveTo>
                <a:lnTo>
                  <a:pt x="0" y="3006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4" name="object 1454"/>
          <p:cNvSpPr/>
          <p:nvPr/>
        </p:nvSpPr>
        <p:spPr>
          <a:xfrm>
            <a:off x="5266332" y="3784378"/>
            <a:ext cx="0" cy="216535"/>
          </a:xfrm>
          <a:custGeom>
            <a:avLst/>
            <a:gdLst/>
            <a:ahLst/>
            <a:cxnLst/>
            <a:rect l="l" t="t" r="r" b="b"/>
            <a:pathLst>
              <a:path h="216535">
                <a:moveTo>
                  <a:pt x="0" y="0"/>
                </a:moveTo>
                <a:lnTo>
                  <a:pt x="0" y="216410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5" name="object 1455"/>
          <p:cNvSpPr/>
          <p:nvPr/>
        </p:nvSpPr>
        <p:spPr>
          <a:xfrm>
            <a:off x="5266332" y="4016534"/>
            <a:ext cx="0" cy="21590"/>
          </a:xfrm>
          <a:custGeom>
            <a:avLst/>
            <a:gdLst/>
            <a:ahLst/>
            <a:cxnLst/>
            <a:rect l="l" t="t" r="r" b="b"/>
            <a:pathLst>
              <a:path h="21589">
                <a:moveTo>
                  <a:pt x="0" y="0"/>
                </a:moveTo>
                <a:lnTo>
                  <a:pt x="0" y="21052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6" name="object 1456"/>
          <p:cNvSpPr/>
          <p:nvPr/>
        </p:nvSpPr>
        <p:spPr>
          <a:xfrm>
            <a:off x="5266332" y="4053214"/>
            <a:ext cx="0" cy="26670"/>
          </a:xfrm>
          <a:custGeom>
            <a:avLst/>
            <a:gdLst/>
            <a:ahLst/>
            <a:cxnLst/>
            <a:rect l="l" t="t" r="r" b="b"/>
            <a:pathLst>
              <a:path h="26670">
                <a:moveTo>
                  <a:pt x="0" y="0"/>
                </a:moveTo>
                <a:lnTo>
                  <a:pt x="0" y="26387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7" name="object 1457"/>
          <p:cNvSpPr/>
          <p:nvPr/>
        </p:nvSpPr>
        <p:spPr>
          <a:xfrm>
            <a:off x="5266332" y="4155850"/>
            <a:ext cx="0" cy="30480"/>
          </a:xfrm>
          <a:custGeom>
            <a:avLst/>
            <a:gdLst/>
            <a:ahLst/>
            <a:cxnLst/>
            <a:rect l="l" t="t" r="r" b="b"/>
            <a:pathLst>
              <a:path h="30479">
                <a:moveTo>
                  <a:pt x="0" y="0"/>
                </a:moveTo>
                <a:lnTo>
                  <a:pt x="0" y="3006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8" name="object 1458"/>
          <p:cNvSpPr/>
          <p:nvPr/>
        </p:nvSpPr>
        <p:spPr>
          <a:xfrm>
            <a:off x="5266332" y="3784378"/>
            <a:ext cx="0" cy="216535"/>
          </a:xfrm>
          <a:custGeom>
            <a:avLst/>
            <a:gdLst/>
            <a:ahLst/>
            <a:cxnLst/>
            <a:rect l="l" t="t" r="r" b="b"/>
            <a:pathLst>
              <a:path h="216535">
                <a:moveTo>
                  <a:pt x="0" y="0"/>
                </a:moveTo>
                <a:lnTo>
                  <a:pt x="0" y="216410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9" name="object 1459"/>
          <p:cNvSpPr/>
          <p:nvPr/>
        </p:nvSpPr>
        <p:spPr>
          <a:xfrm>
            <a:off x="5266332" y="4016534"/>
            <a:ext cx="0" cy="21590"/>
          </a:xfrm>
          <a:custGeom>
            <a:avLst/>
            <a:gdLst/>
            <a:ahLst/>
            <a:cxnLst/>
            <a:rect l="l" t="t" r="r" b="b"/>
            <a:pathLst>
              <a:path h="21589">
                <a:moveTo>
                  <a:pt x="0" y="0"/>
                </a:moveTo>
                <a:lnTo>
                  <a:pt x="0" y="21052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0" name="object 1460"/>
          <p:cNvSpPr/>
          <p:nvPr/>
        </p:nvSpPr>
        <p:spPr>
          <a:xfrm>
            <a:off x="5266332" y="4053214"/>
            <a:ext cx="0" cy="26670"/>
          </a:xfrm>
          <a:custGeom>
            <a:avLst/>
            <a:gdLst/>
            <a:ahLst/>
            <a:cxnLst/>
            <a:rect l="l" t="t" r="r" b="b"/>
            <a:pathLst>
              <a:path h="26670">
                <a:moveTo>
                  <a:pt x="0" y="0"/>
                </a:moveTo>
                <a:lnTo>
                  <a:pt x="0" y="26387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1" name="object 1461"/>
          <p:cNvSpPr/>
          <p:nvPr/>
        </p:nvSpPr>
        <p:spPr>
          <a:xfrm>
            <a:off x="5266332" y="4155850"/>
            <a:ext cx="0" cy="30480"/>
          </a:xfrm>
          <a:custGeom>
            <a:avLst/>
            <a:gdLst/>
            <a:ahLst/>
            <a:cxnLst/>
            <a:rect l="l" t="t" r="r" b="b"/>
            <a:pathLst>
              <a:path h="30479">
                <a:moveTo>
                  <a:pt x="0" y="0"/>
                </a:moveTo>
                <a:lnTo>
                  <a:pt x="0" y="3006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2" name="object 1462"/>
          <p:cNvSpPr/>
          <p:nvPr/>
        </p:nvSpPr>
        <p:spPr>
          <a:xfrm>
            <a:off x="5266332" y="3784378"/>
            <a:ext cx="0" cy="216535"/>
          </a:xfrm>
          <a:custGeom>
            <a:avLst/>
            <a:gdLst/>
            <a:ahLst/>
            <a:cxnLst/>
            <a:rect l="l" t="t" r="r" b="b"/>
            <a:pathLst>
              <a:path h="216535">
                <a:moveTo>
                  <a:pt x="0" y="0"/>
                </a:moveTo>
                <a:lnTo>
                  <a:pt x="0" y="216410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3" name="object 1463"/>
          <p:cNvSpPr/>
          <p:nvPr/>
        </p:nvSpPr>
        <p:spPr>
          <a:xfrm>
            <a:off x="5266332" y="4016534"/>
            <a:ext cx="0" cy="21590"/>
          </a:xfrm>
          <a:custGeom>
            <a:avLst/>
            <a:gdLst/>
            <a:ahLst/>
            <a:cxnLst/>
            <a:rect l="l" t="t" r="r" b="b"/>
            <a:pathLst>
              <a:path h="21589">
                <a:moveTo>
                  <a:pt x="0" y="0"/>
                </a:moveTo>
                <a:lnTo>
                  <a:pt x="0" y="21052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4" name="object 1464"/>
          <p:cNvSpPr/>
          <p:nvPr/>
        </p:nvSpPr>
        <p:spPr>
          <a:xfrm>
            <a:off x="5266332" y="4053214"/>
            <a:ext cx="0" cy="26670"/>
          </a:xfrm>
          <a:custGeom>
            <a:avLst/>
            <a:gdLst/>
            <a:ahLst/>
            <a:cxnLst/>
            <a:rect l="l" t="t" r="r" b="b"/>
            <a:pathLst>
              <a:path h="26670">
                <a:moveTo>
                  <a:pt x="0" y="0"/>
                </a:moveTo>
                <a:lnTo>
                  <a:pt x="0" y="26387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5" name="object 1465"/>
          <p:cNvSpPr/>
          <p:nvPr/>
        </p:nvSpPr>
        <p:spPr>
          <a:xfrm>
            <a:off x="5266332" y="4155850"/>
            <a:ext cx="0" cy="30480"/>
          </a:xfrm>
          <a:custGeom>
            <a:avLst/>
            <a:gdLst/>
            <a:ahLst/>
            <a:cxnLst/>
            <a:rect l="l" t="t" r="r" b="b"/>
            <a:pathLst>
              <a:path h="30479">
                <a:moveTo>
                  <a:pt x="0" y="0"/>
                </a:moveTo>
                <a:lnTo>
                  <a:pt x="0" y="3006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6" name="object 1466"/>
          <p:cNvSpPr/>
          <p:nvPr/>
        </p:nvSpPr>
        <p:spPr>
          <a:xfrm>
            <a:off x="5266332" y="3784378"/>
            <a:ext cx="0" cy="216535"/>
          </a:xfrm>
          <a:custGeom>
            <a:avLst/>
            <a:gdLst/>
            <a:ahLst/>
            <a:cxnLst/>
            <a:rect l="l" t="t" r="r" b="b"/>
            <a:pathLst>
              <a:path h="216535">
                <a:moveTo>
                  <a:pt x="0" y="0"/>
                </a:moveTo>
                <a:lnTo>
                  <a:pt x="0" y="216410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7" name="object 1467"/>
          <p:cNvSpPr/>
          <p:nvPr/>
        </p:nvSpPr>
        <p:spPr>
          <a:xfrm>
            <a:off x="5266332" y="4016534"/>
            <a:ext cx="0" cy="21590"/>
          </a:xfrm>
          <a:custGeom>
            <a:avLst/>
            <a:gdLst/>
            <a:ahLst/>
            <a:cxnLst/>
            <a:rect l="l" t="t" r="r" b="b"/>
            <a:pathLst>
              <a:path h="21589">
                <a:moveTo>
                  <a:pt x="0" y="0"/>
                </a:moveTo>
                <a:lnTo>
                  <a:pt x="0" y="21052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8" name="object 1468"/>
          <p:cNvSpPr/>
          <p:nvPr/>
        </p:nvSpPr>
        <p:spPr>
          <a:xfrm>
            <a:off x="5266332" y="4053214"/>
            <a:ext cx="0" cy="26670"/>
          </a:xfrm>
          <a:custGeom>
            <a:avLst/>
            <a:gdLst/>
            <a:ahLst/>
            <a:cxnLst/>
            <a:rect l="l" t="t" r="r" b="b"/>
            <a:pathLst>
              <a:path h="26670">
                <a:moveTo>
                  <a:pt x="0" y="0"/>
                </a:moveTo>
                <a:lnTo>
                  <a:pt x="0" y="26387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9" name="object 1469"/>
          <p:cNvSpPr/>
          <p:nvPr/>
        </p:nvSpPr>
        <p:spPr>
          <a:xfrm>
            <a:off x="5266332" y="4155850"/>
            <a:ext cx="0" cy="30480"/>
          </a:xfrm>
          <a:custGeom>
            <a:avLst/>
            <a:gdLst/>
            <a:ahLst/>
            <a:cxnLst/>
            <a:rect l="l" t="t" r="r" b="b"/>
            <a:pathLst>
              <a:path h="30479">
                <a:moveTo>
                  <a:pt x="0" y="0"/>
                </a:moveTo>
                <a:lnTo>
                  <a:pt x="0" y="3006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0" name="object 1470"/>
          <p:cNvSpPr/>
          <p:nvPr/>
        </p:nvSpPr>
        <p:spPr>
          <a:xfrm>
            <a:off x="5266332" y="3784378"/>
            <a:ext cx="0" cy="216535"/>
          </a:xfrm>
          <a:custGeom>
            <a:avLst/>
            <a:gdLst/>
            <a:ahLst/>
            <a:cxnLst/>
            <a:rect l="l" t="t" r="r" b="b"/>
            <a:pathLst>
              <a:path h="216535">
                <a:moveTo>
                  <a:pt x="0" y="0"/>
                </a:moveTo>
                <a:lnTo>
                  <a:pt x="0" y="216410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1" name="object 1471"/>
          <p:cNvSpPr/>
          <p:nvPr/>
        </p:nvSpPr>
        <p:spPr>
          <a:xfrm>
            <a:off x="5266332" y="4016534"/>
            <a:ext cx="0" cy="21590"/>
          </a:xfrm>
          <a:custGeom>
            <a:avLst/>
            <a:gdLst/>
            <a:ahLst/>
            <a:cxnLst/>
            <a:rect l="l" t="t" r="r" b="b"/>
            <a:pathLst>
              <a:path h="21589">
                <a:moveTo>
                  <a:pt x="0" y="0"/>
                </a:moveTo>
                <a:lnTo>
                  <a:pt x="0" y="21052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2" name="object 1472"/>
          <p:cNvSpPr/>
          <p:nvPr/>
        </p:nvSpPr>
        <p:spPr>
          <a:xfrm>
            <a:off x="5266332" y="4053214"/>
            <a:ext cx="0" cy="26670"/>
          </a:xfrm>
          <a:custGeom>
            <a:avLst/>
            <a:gdLst/>
            <a:ahLst/>
            <a:cxnLst/>
            <a:rect l="l" t="t" r="r" b="b"/>
            <a:pathLst>
              <a:path h="26670">
                <a:moveTo>
                  <a:pt x="0" y="0"/>
                </a:moveTo>
                <a:lnTo>
                  <a:pt x="0" y="26387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3" name="object 1473"/>
          <p:cNvSpPr/>
          <p:nvPr/>
        </p:nvSpPr>
        <p:spPr>
          <a:xfrm>
            <a:off x="5266332" y="4155850"/>
            <a:ext cx="0" cy="30480"/>
          </a:xfrm>
          <a:custGeom>
            <a:avLst/>
            <a:gdLst/>
            <a:ahLst/>
            <a:cxnLst/>
            <a:rect l="l" t="t" r="r" b="b"/>
            <a:pathLst>
              <a:path h="30479">
                <a:moveTo>
                  <a:pt x="0" y="0"/>
                </a:moveTo>
                <a:lnTo>
                  <a:pt x="0" y="3006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4" name="object 1474"/>
          <p:cNvSpPr/>
          <p:nvPr/>
        </p:nvSpPr>
        <p:spPr>
          <a:xfrm>
            <a:off x="5266332" y="3784378"/>
            <a:ext cx="0" cy="216535"/>
          </a:xfrm>
          <a:custGeom>
            <a:avLst/>
            <a:gdLst/>
            <a:ahLst/>
            <a:cxnLst/>
            <a:rect l="l" t="t" r="r" b="b"/>
            <a:pathLst>
              <a:path h="216535">
                <a:moveTo>
                  <a:pt x="0" y="0"/>
                </a:moveTo>
                <a:lnTo>
                  <a:pt x="0" y="216410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5" name="object 1475"/>
          <p:cNvSpPr/>
          <p:nvPr/>
        </p:nvSpPr>
        <p:spPr>
          <a:xfrm>
            <a:off x="5266332" y="4016534"/>
            <a:ext cx="0" cy="21590"/>
          </a:xfrm>
          <a:custGeom>
            <a:avLst/>
            <a:gdLst/>
            <a:ahLst/>
            <a:cxnLst/>
            <a:rect l="l" t="t" r="r" b="b"/>
            <a:pathLst>
              <a:path h="21589">
                <a:moveTo>
                  <a:pt x="0" y="0"/>
                </a:moveTo>
                <a:lnTo>
                  <a:pt x="0" y="21052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6" name="object 1476"/>
          <p:cNvSpPr/>
          <p:nvPr/>
        </p:nvSpPr>
        <p:spPr>
          <a:xfrm>
            <a:off x="5266332" y="4053214"/>
            <a:ext cx="0" cy="26670"/>
          </a:xfrm>
          <a:custGeom>
            <a:avLst/>
            <a:gdLst/>
            <a:ahLst/>
            <a:cxnLst/>
            <a:rect l="l" t="t" r="r" b="b"/>
            <a:pathLst>
              <a:path h="26670">
                <a:moveTo>
                  <a:pt x="0" y="0"/>
                </a:moveTo>
                <a:lnTo>
                  <a:pt x="0" y="26387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7" name="object 1477"/>
          <p:cNvSpPr/>
          <p:nvPr/>
        </p:nvSpPr>
        <p:spPr>
          <a:xfrm>
            <a:off x="5266332" y="4155850"/>
            <a:ext cx="0" cy="30480"/>
          </a:xfrm>
          <a:custGeom>
            <a:avLst/>
            <a:gdLst/>
            <a:ahLst/>
            <a:cxnLst/>
            <a:rect l="l" t="t" r="r" b="b"/>
            <a:pathLst>
              <a:path h="30479">
                <a:moveTo>
                  <a:pt x="0" y="0"/>
                </a:moveTo>
                <a:lnTo>
                  <a:pt x="0" y="3006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8" name="object 1478"/>
          <p:cNvSpPr/>
          <p:nvPr/>
        </p:nvSpPr>
        <p:spPr>
          <a:xfrm>
            <a:off x="5266332" y="3784378"/>
            <a:ext cx="0" cy="216535"/>
          </a:xfrm>
          <a:custGeom>
            <a:avLst/>
            <a:gdLst/>
            <a:ahLst/>
            <a:cxnLst/>
            <a:rect l="l" t="t" r="r" b="b"/>
            <a:pathLst>
              <a:path h="216535">
                <a:moveTo>
                  <a:pt x="0" y="0"/>
                </a:moveTo>
                <a:lnTo>
                  <a:pt x="0" y="216410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9" name="object 1479"/>
          <p:cNvSpPr/>
          <p:nvPr/>
        </p:nvSpPr>
        <p:spPr>
          <a:xfrm>
            <a:off x="5266332" y="4016534"/>
            <a:ext cx="0" cy="21590"/>
          </a:xfrm>
          <a:custGeom>
            <a:avLst/>
            <a:gdLst/>
            <a:ahLst/>
            <a:cxnLst/>
            <a:rect l="l" t="t" r="r" b="b"/>
            <a:pathLst>
              <a:path h="21589">
                <a:moveTo>
                  <a:pt x="0" y="0"/>
                </a:moveTo>
                <a:lnTo>
                  <a:pt x="0" y="21052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0" name="object 1480"/>
          <p:cNvSpPr/>
          <p:nvPr/>
        </p:nvSpPr>
        <p:spPr>
          <a:xfrm>
            <a:off x="5266332" y="4053214"/>
            <a:ext cx="0" cy="26670"/>
          </a:xfrm>
          <a:custGeom>
            <a:avLst/>
            <a:gdLst/>
            <a:ahLst/>
            <a:cxnLst/>
            <a:rect l="l" t="t" r="r" b="b"/>
            <a:pathLst>
              <a:path h="26670">
                <a:moveTo>
                  <a:pt x="0" y="0"/>
                </a:moveTo>
                <a:lnTo>
                  <a:pt x="0" y="26387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1" name="object 1481"/>
          <p:cNvSpPr/>
          <p:nvPr/>
        </p:nvSpPr>
        <p:spPr>
          <a:xfrm>
            <a:off x="5266332" y="4155850"/>
            <a:ext cx="0" cy="30480"/>
          </a:xfrm>
          <a:custGeom>
            <a:avLst/>
            <a:gdLst/>
            <a:ahLst/>
            <a:cxnLst/>
            <a:rect l="l" t="t" r="r" b="b"/>
            <a:pathLst>
              <a:path h="30479">
                <a:moveTo>
                  <a:pt x="0" y="0"/>
                </a:moveTo>
                <a:lnTo>
                  <a:pt x="0" y="3006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2" name="object 1482"/>
          <p:cNvSpPr/>
          <p:nvPr/>
        </p:nvSpPr>
        <p:spPr>
          <a:xfrm>
            <a:off x="5266332" y="3784378"/>
            <a:ext cx="0" cy="216535"/>
          </a:xfrm>
          <a:custGeom>
            <a:avLst/>
            <a:gdLst/>
            <a:ahLst/>
            <a:cxnLst/>
            <a:rect l="l" t="t" r="r" b="b"/>
            <a:pathLst>
              <a:path h="216535">
                <a:moveTo>
                  <a:pt x="0" y="0"/>
                </a:moveTo>
                <a:lnTo>
                  <a:pt x="0" y="216410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3" name="object 1483"/>
          <p:cNvSpPr/>
          <p:nvPr/>
        </p:nvSpPr>
        <p:spPr>
          <a:xfrm>
            <a:off x="5266332" y="4016534"/>
            <a:ext cx="0" cy="21590"/>
          </a:xfrm>
          <a:custGeom>
            <a:avLst/>
            <a:gdLst/>
            <a:ahLst/>
            <a:cxnLst/>
            <a:rect l="l" t="t" r="r" b="b"/>
            <a:pathLst>
              <a:path h="21589">
                <a:moveTo>
                  <a:pt x="0" y="0"/>
                </a:moveTo>
                <a:lnTo>
                  <a:pt x="0" y="21052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4" name="object 1484"/>
          <p:cNvSpPr/>
          <p:nvPr/>
        </p:nvSpPr>
        <p:spPr>
          <a:xfrm>
            <a:off x="5266332" y="4053214"/>
            <a:ext cx="0" cy="26670"/>
          </a:xfrm>
          <a:custGeom>
            <a:avLst/>
            <a:gdLst/>
            <a:ahLst/>
            <a:cxnLst/>
            <a:rect l="l" t="t" r="r" b="b"/>
            <a:pathLst>
              <a:path h="26670">
                <a:moveTo>
                  <a:pt x="0" y="0"/>
                </a:moveTo>
                <a:lnTo>
                  <a:pt x="0" y="26387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5" name="object 1485"/>
          <p:cNvSpPr/>
          <p:nvPr/>
        </p:nvSpPr>
        <p:spPr>
          <a:xfrm>
            <a:off x="5266332" y="4155850"/>
            <a:ext cx="0" cy="30480"/>
          </a:xfrm>
          <a:custGeom>
            <a:avLst/>
            <a:gdLst/>
            <a:ahLst/>
            <a:cxnLst/>
            <a:rect l="l" t="t" r="r" b="b"/>
            <a:pathLst>
              <a:path h="30479">
                <a:moveTo>
                  <a:pt x="0" y="0"/>
                </a:moveTo>
                <a:lnTo>
                  <a:pt x="0" y="3006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6" name="object 1486"/>
          <p:cNvSpPr/>
          <p:nvPr/>
        </p:nvSpPr>
        <p:spPr>
          <a:xfrm>
            <a:off x="5266332" y="3784378"/>
            <a:ext cx="0" cy="216535"/>
          </a:xfrm>
          <a:custGeom>
            <a:avLst/>
            <a:gdLst/>
            <a:ahLst/>
            <a:cxnLst/>
            <a:rect l="l" t="t" r="r" b="b"/>
            <a:pathLst>
              <a:path h="216535">
                <a:moveTo>
                  <a:pt x="0" y="0"/>
                </a:moveTo>
                <a:lnTo>
                  <a:pt x="0" y="216410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7" name="object 1487"/>
          <p:cNvSpPr/>
          <p:nvPr/>
        </p:nvSpPr>
        <p:spPr>
          <a:xfrm>
            <a:off x="5266332" y="4016534"/>
            <a:ext cx="0" cy="21590"/>
          </a:xfrm>
          <a:custGeom>
            <a:avLst/>
            <a:gdLst/>
            <a:ahLst/>
            <a:cxnLst/>
            <a:rect l="l" t="t" r="r" b="b"/>
            <a:pathLst>
              <a:path h="21589">
                <a:moveTo>
                  <a:pt x="0" y="0"/>
                </a:moveTo>
                <a:lnTo>
                  <a:pt x="0" y="21052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8" name="object 1488"/>
          <p:cNvSpPr/>
          <p:nvPr/>
        </p:nvSpPr>
        <p:spPr>
          <a:xfrm>
            <a:off x="5266332" y="4053214"/>
            <a:ext cx="0" cy="26670"/>
          </a:xfrm>
          <a:custGeom>
            <a:avLst/>
            <a:gdLst/>
            <a:ahLst/>
            <a:cxnLst/>
            <a:rect l="l" t="t" r="r" b="b"/>
            <a:pathLst>
              <a:path h="26670">
                <a:moveTo>
                  <a:pt x="0" y="0"/>
                </a:moveTo>
                <a:lnTo>
                  <a:pt x="0" y="26387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9" name="object 1489"/>
          <p:cNvSpPr/>
          <p:nvPr/>
        </p:nvSpPr>
        <p:spPr>
          <a:xfrm>
            <a:off x="5266332" y="4155850"/>
            <a:ext cx="0" cy="30480"/>
          </a:xfrm>
          <a:custGeom>
            <a:avLst/>
            <a:gdLst/>
            <a:ahLst/>
            <a:cxnLst/>
            <a:rect l="l" t="t" r="r" b="b"/>
            <a:pathLst>
              <a:path h="30479">
                <a:moveTo>
                  <a:pt x="0" y="0"/>
                </a:moveTo>
                <a:lnTo>
                  <a:pt x="0" y="3006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0" name="object 1490"/>
          <p:cNvSpPr/>
          <p:nvPr/>
        </p:nvSpPr>
        <p:spPr>
          <a:xfrm>
            <a:off x="5266332" y="3784378"/>
            <a:ext cx="0" cy="216535"/>
          </a:xfrm>
          <a:custGeom>
            <a:avLst/>
            <a:gdLst/>
            <a:ahLst/>
            <a:cxnLst/>
            <a:rect l="l" t="t" r="r" b="b"/>
            <a:pathLst>
              <a:path h="216535">
                <a:moveTo>
                  <a:pt x="0" y="0"/>
                </a:moveTo>
                <a:lnTo>
                  <a:pt x="0" y="216410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1" name="object 1491"/>
          <p:cNvSpPr/>
          <p:nvPr/>
        </p:nvSpPr>
        <p:spPr>
          <a:xfrm>
            <a:off x="5266332" y="4016534"/>
            <a:ext cx="0" cy="21590"/>
          </a:xfrm>
          <a:custGeom>
            <a:avLst/>
            <a:gdLst/>
            <a:ahLst/>
            <a:cxnLst/>
            <a:rect l="l" t="t" r="r" b="b"/>
            <a:pathLst>
              <a:path h="21589">
                <a:moveTo>
                  <a:pt x="0" y="0"/>
                </a:moveTo>
                <a:lnTo>
                  <a:pt x="0" y="21052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2" name="object 1492"/>
          <p:cNvSpPr/>
          <p:nvPr/>
        </p:nvSpPr>
        <p:spPr>
          <a:xfrm>
            <a:off x="5266332" y="4053214"/>
            <a:ext cx="0" cy="26670"/>
          </a:xfrm>
          <a:custGeom>
            <a:avLst/>
            <a:gdLst/>
            <a:ahLst/>
            <a:cxnLst/>
            <a:rect l="l" t="t" r="r" b="b"/>
            <a:pathLst>
              <a:path h="26670">
                <a:moveTo>
                  <a:pt x="0" y="0"/>
                </a:moveTo>
                <a:lnTo>
                  <a:pt x="0" y="26387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3" name="object 1493"/>
          <p:cNvSpPr/>
          <p:nvPr/>
        </p:nvSpPr>
        <p:spPr>
          <a:xfrm>
            <a:off x="5266332" y="4155850"/>
            <a:ext cx="0" cy="30480"/>
          </a:xfrm>
          <a:custGeom>
            <a:avLst/>
            <a:gdLst/>
            <a:ahLst/>
            <a:cxnLst/>
            <a:rect l="l" t="t" r="r" b="b"/>
            <a:pathLst>
              <a:path h="30479">
                <a:moveTo>
                  <a:pt x="0" y="0"/>
                </a:moveTo>
                <a:lnTo>
                  <a:pt x="0" y="3006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4" name="object 1494"/>
          <p:cNvSpPr/>
          <p:nvPr/>
        </p:nvSpPr>
        <p:spPr>
          <a:xfrm>
            <a:off x="5266332" y="3784378"/>
            <a:ext cx="0" cy="216535"/>
          </a:xfrm>
          <a:custGeom>
            <a:avLst/>
            <a:gdLst/>
            <a:ahLst/>
            <a:cxnLst/>
            <a:rect l="l" t="t" r="r" b="b"/>
            <a:pathLst>
              <a:path h="216535">
                <a:moveTo>
                  <a:pt x="0" y="0"/>
                </a:moveTo>
                <a:lnTo>
                  <a:pt x="0" y="216410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5" name="object 1495"/>
          <p:cNvSpPr/>
          <p:nvPr/>
        </p:nvSpPr>
        <p:spPr>
          <a:xfrm>
            <a:off x="5266332" y="4016534"/>
            <a:ext cx="0" cy="21590"/>
          </a:xfrm>
          <a:custGeom>
            <a:avLst/>
            <a:gdLst/>
            <a:ahLst/>
            <a:cxnLst/>
            <a:rect l="l" t="t" r="r" b="b"/>
            <a:pathLst>
              <a:path h="21589">
                <a:moveTo>
                  <a:pt x="0" y="0"/>
                </a:moveTo>
                <a:lnTo>
                  <a:pt x="0" y="21052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6" name="object 1496"/>
          <p:cNvSpPr/>
          <p:nvPr/>
        </p:nvSpPr>
        <p:spPr>
          <a:xfrm>
            <a:off x="5266332" y="4053214"/>
            <a:ext cx="0" cy="26670"/>
          </a:xfrm>
          <a:custGeom>
            <a:avLst/>
            <a:gdLst/>
            <a:ahLst/>
            <a:cxnLst/>
            <a:rect l="l" t="t" r="r" b="b"/>
            <a:pathLst>
              <a:path h="26670">
                <a:moveTo>
                  <a:pt x="0" y="0"/>
                </a:moveTo>
                <a:lnTo>
                  <a:pt x="0" y="26387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7" name="object 1497"/>
          <p:cNvSpPr/>
          <p:nvPr/>
        </p:nvSpPr>
        <p:spPr>
          <a:xfrm>
            <a:off x="5266332" y="4155850"/>
            <a:ext cx="0" cy="30480"/>
          </a:xfrm>
          <a:custGeom>
            <a:avLst/>
            <a:gdLst/>
            <a:ahLst/>
            <a:cxnLst/>
            <a:rect l="l" t="t" r="r" b="b"/>
            <a:pathLst>
              <a:path h="30479">
                <a:moveTo>
                  <a:pt x="0" y="0"/>
                </a:moveTo>
                <a:lnTo>
                  <a:pt x="0" y="3006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8" name="object 1498"/>
          <p:cNvSpPr/>
          <p:nvPr/>
        </p:nvSpPr>
        <p:spPr>
          <a:xfrm>
            <a:off x="5266332" y="3784378"/>
            <a:ext cx="0" cy="216535"/>
          </a:xfrm>
          <a:custGeom>
            <a:avLst/>
            <a:gdLst/>
            <a:ahLst/>
            <a:cxnLst/>
            <a:rect l="l" t="t" r="r" b="b"/>
            <a:pathLst>
              <a:path h="216535">
                <a:moveTo>
                  <a:pt x="0" y="0"/>
                </a:moveTo>
                <a:lnTo>
                  <a:pt x="0" y="216410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9" name="object 1499"/>
          <p:cNvSpPr/>
          <p:nvPr/>
        </p:nvSpPr>
        <p:spPr>
          <a:xfrm>
            <a:off x="5266332" y="4016534"/>
            <a:ext cx="0" cy="21590"/>
          </a:xfrm>
          <a:custGeom>
            <a:avLst/>
            <a:gdLst/>
            <a:ahLst/>
            <a:cxnLst/>
            <a:rect l="l" t="t" r="r" b="b"/>
            <a:pathLst>
              <a:path h="21589">
                <a:moveTo>
                  <a:pt x="0" y="0"/>
                </a:moveTo>
                <a:lnTo>
                  <a:pt x="0" y="21052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0" name="object 1500"/>
          <p:cNvSpPr/>
          <p:nvPr/>
        </p:nvSpPr>
        <p:spPr>
          <a:xfrm>
            <a:off x="5266332" y="4053214"/>
            <a:ext cx="0" cy="26670"/>
          </a:xfrm>
          <a:custGeom>
            <a:avLst/>
            <a:gdLst/>
            <a:ahLst/>
            <a:cxnLst/>
            <a:rect l="l" t="t" r="r" b="b"/>
            <a:pathLst>
              <a:path h="26670">
                <a:moveTo>
                  <a:pt x="0" y="0"/>
                </a:moveTo>
                <a:lnTo>
                  <a:pt x="0" y="26387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1" name="object 1501"/>
          <p:cNvSpPr/>
          <p:nvPr/>
        </p:nvSpPr>
        <p:spPr>
          <a:xfrm>
            <a:off x="5266332" y="4155850"/>
            <a:ext cx="0" cy="30480"/>
          </a:xfrm>
          <a:custGeom>
            <a:avLst/>
            <a:gdLst/>
            <a:ahLst/>
            <a:cxnLst/>
            <a:rect l="l" t="t" r="r" b="b"/>
            <a:pathLst>
              <a:path h="30479">
                <a:moveTo>
                  <a:pt x="0" y="0"/>
                </a:moveTo>
                <a:lnTo>
                  <a:pt x="0" y="3006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2" name="object 1502"/>
          <p:cNvSpPr/>
          <p:nvPr/>
        </p:nvSpPr>
        <p:spPr>
          <a:xfrm>
            <a:off x="5266332" y="3784378"/>
            <a:ext cx="0" cy="216535"/>
          </a:xfrm>
          <a:custGeom>
            <a:avLst/>
            <a:gdLst/>
            <a:ahLst/>
            <a:cxnLst/>
            <a:rect l="l" t="t" r="r" b="b"/>
            <a:pathLst>
              <a:path h="216535">
                <a:moveTo>
                  <a:pt x="0" y="0"/>
                </a:moveTo>
                <a:lnTo>
                  <a:pt x="0" y="216410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3" name="object 1503"/>
          <p:cNvSpPr/>
          <p:nvPr/>
        </p:nvSpPr>
        <p:spPr>
          <a:xfrm>
            <a:off x="5266332" y="4016534"/>
            <a:ext cx="0" cy="21590"/>
          </a:xfrm>
          <a:custGeom>
            <a:avLst/>
            <a:gdLst/>
            <a:ahLst/>
            <a:cxnLst/>
            <a:rect l="l" t="t" r="r" b="b"/>
            <a:pathLst>
              <a:path h="21589">
                <a:moveTo>
                  <a:pt x="0" y="0"/>
                </a:moveTo>
                <a:lnTo>
                  <a:pt x="0" y="21052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4" name="object 1504"/>
          <p:cNvSpPr/>
          <p:nvPr/>
        </p:nvSpPr>
        <p:spPr>
          <a:xfrm>
            <a:off x="5266332" y="4053214"/>
            <a:ext cx="0" cy="26670"/>
          </a:xfrm>
          <a:custGeom>
            <a:avLst/>
            <a:gdLst/>
            <a:ahLst/>
            <a:cxnLst/>
            <a:rect l="l" t="t" r="r" b="b"/>
            <a:pathLst>
              <a:path h="26670">
                <a:moveTo>
                  <a:pt x="0" y="0"/>
                </a:moveTo>
                <a:lnTo>
                  <a:pt x="0" y="26387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5" name="object 1505"/>
          <p:cNvSpPr/>
          <p:nvPr/>
        </p:nvSpPr>
        <p:spPr>
          <a:xfrm>
            <a:off x="5266332" y="4155850"/>
            <a:ext cx="0" cy="30480"/>
          </a:xfrm>
          <a:custGeom>
            <a:avLst/>
            <a:gdLst/>
            <a:ahLst/>
            <a:cxnLst/>
            <a:rect l="l" t="t" r="r" b="b"/>
            <a:pathLst>
              <a:path h="30479">
                <a:moveTo>
                  <a:pt x="0" y="0"/>
                </a:moveTo>
                <a:lnTo>
                  <a:pt x="0" y="3006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6" name="object 1506"/>
          <p:cNvSpPr/>
          <p:nvPr/>
        </p:nvSpPr>
        <p:spPr>
          <a:xfrm>
            <a:off x="5266332" y="3784378"/>
            <a:ext cx="0" cy="216535"/>
          </a:xfrm>
          <a:custGeom>
            <a:avLst/>
            <a:gdLst/>
            <a:ahLst/>
            <a:cxnLst/>
            <a:rect l="l" t="t" r="r" b="b"/>
            <a:pathLst>
              <a:path h="216535">
                <a:moveTo>
                  <a:pt x="0" y="0"/>
                </a:moveTo>
                <a:lnTo>
                  <a:pt x="0" y="216410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7" name="object 1507"/>
          <p:cNvSpPr/>
          <p:nvPr/>
        </p:nvSpPr>
        <p:spPr>
          <a:xfrm>
            <a:off x="5266332" y="4016534"/>
            <a:ext cx="0" cy="21590"/>
          </a:xfrm>
          <a:custGeom>
            <a:avLst/>
            <a:gdLst/>
            <a:ahLst/>
            <a:cxnLst/>
            <a:rect l="l" t="t" r="r" b="b"/>
            <a:pathLst>
              <a:path h="21589">
                <a:moveTo>
                  <a:pt x="0" y="0"/>
                </a:moveTo>
                <a:lnTo>
                  <a:pt x="0" y="21052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8" name="object 1508"/>
          <p:cNvSpPr/>
          <p:nvPr/>
        </p:nvSpPr>
        <p:spPr>
          <a:xfrm>
            <a:off x="5266332" y="4053214"/>
            <a:ext cx="0" cy="26670"/>
          </a:xfrm>
          <a:custGeom>
            <a:avLst/>
            <a:gdLst/>
            <a:ahLst/>
            <a:cxnLst/>
            <a:rect l="l" t="t" r="r" b="b"/>
            <a:pathLst>
              <a:path h="26670">
                <a:moveTo>
                  <a:pt x="0" y="0"/>
                </a:moveTo>
                <a:lnTo>
                  <a:pt x="0" y="26387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9" name="object 1509"/>
          <p:cNvSpPr/>
          <p:nvPr/>
        </p:nvSpPr>
        <p:spPr>
          <a:xfrm>
            <a:off x="5266332" y="4155850"/>
            <a:ext cx="0" cy="30480"/>
          </a:xfrm>
          <a:custGeom>
            <a:avLst/>
            <a:gdLst/>
            <a:ahLst/>
            <a:cxnLst/>
            <a:rect l="l" t="t" r="r" b="b"/>
            <a:pathLst>
              <a:path h="30479">
                <a:moveTo>
                  <a:pt x="0" y="0"/>
                </a:moveTo>
                <a:lnTo>
                  <a:pt x="0" y="3006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0" name="object 1510"/>
          <p:cNvSpPr/>
          <p:nvPr/>
        </p:nvSpPr>
        <p:spPr>
          <a:xfrm>
            <a:off x="5266332" y="3784378"/>
            <a:ext cx="0" cy="216535"/>
          </a:xfrm>
          <a:custGeom>
            <a:avLst/>
            <a:gdLst/>
            <a:ahLst/>
            <a:cxnLst/>
            <a:rect l="l" t="t" r="r" b="b"/>
            <a:pathLst>
              <a:path h="216535">
                <a:moveTo>
                  <a:pt x="0" y="0"/>
                </a:moveTo>
                <a:lnTo>
                  <a:pt x="0" y="216410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1" name="object 1511"/>
          <p:cNvSpPr/>
          <p:nvPr/>
        </p:nvSpPr>
        <p:spPr>
          <a:xfrm>
            <a:off x="5266332" y="4016534"/>
            <a:ext cx="0" cy="21590"/>
          </a:xfrm>
          <a:custGeom>
            <a:avLst/>
            <a:gdLst/>
            <a:ahLst/>
            <a:cxnLst/>
            <a:rect l="l" t="t" r="r" b="b"/>
            <a:pathLst>
              <a:path h="21589">
                <a:moveTo>
                  <a:pt x="0" y="0"/>
                </a:moveTo>
                <a:lnTo>
                  <a:pt x="0" y="21052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2" name="object 1512"/>
          <p:cNvSpPr/>
          <p:nvPr/>
        </p:nvSpPr>
        <p:spPr>
          <a:xfrm>
            <a:off x="5266332" y="4053214"/>
            <a:ext cx="0" cy="26670"/>
          </a:xfrm>
          <a:custGeom>
            <a:avLst/>
            <a:gdLst/>
            <a:ahLst/>
            <a:cxnLst/>
            <a:rect l="l" t="t" r="r" b="b"/>
            <a:pathLst>
              <a:path h="26670">
                <a:moveTo>
                  <a:pt x="0" y="0"/>
                </a:moveTo>
                <a:lnTo>
                  <a:pt x="0" y="26387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3" name="object 1513"/>
          <p:cNvSpPr/>
          <p:nvPr/>
        </p:nvSpPr>
        <p:spPr>
          <a:xfrm>
            <a:off x="5266332" y="4155850"/>
            <a:ext cx="0" cy="30480"/>
          </a:xfrm>
          <a:custGeom>
            <a:avLst/>
            <a:gdLst/>
            <a:ahLst/>
            <a:cxnLst/>
            <a:rect l="l" t="t" r="r" b="b"/>
            <a:pathLst>
              <a:path h="30479">
                <a:moveTo>
                  <a:pt x="0" y="0"/>
                </a:moveTo>
                <a:lnTo>
                  <a:pt x="0" y="3006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4" name="object 1514"/>
          <p:cNvSpPr/>
          <p:nvPr/>
        </p:nvSpPr>
        <p:spPr>
          <a:xfrm>
            <a:off x="5266332" y="3784378"/>
            <a:ext cx="0" cy="216535"/>
          </a:xfrm>
          <a:custGeom>
            <a:avLst/>
            <a:gdLst/>
            <a:ahLst/>
            <a:cxnLst/>
            <a:rect l="l" t="t" r="r" b="b"/>
            <a:pathLst>
              <a:path h="216535">
                <a:moveTo>
                  <a:pt x="0" y="0"/>
                </a:moveTo>
                <a:lnTo>
                  <a:pt x="0" y="216410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5" name="object 1515"/>
          <p:cNvSpPr/>
          <p:nvPr/>
        </p:nvSpPr>
        <p:spPr>
          <a:xfrm>
            <a:off x="5266332" y="4016534"/>
            <a:ext cx="0" cy="21590"/>
          </a:xfrm>
          <a:custGeom>
            <a:avLst/>
            <a:gdLst/>
            <a:ahLst/>
            <a:cxnLst/>
            <a:rect l="l" t="t" r="r" b="b"/>
            <a:pathLst>
              <a:path h="21589">
                <a:moveTo>
                  <a:pt x="0" y="0"/>
                </a:moveTo>
                <a:lnTo>
                  <a:pt x="0" y="21052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6" name="object 1516"/>
          <p:cNvSpPr/>
          <p:nvPr/>
        </p:nvSpPr>
        <p:spPr>
          <a:xfrm>
            <a:off x="5266332" y="4053214"/>
            <a:ext cx="0" cy="26670"/>
          </a:xfrm>
          <a:custGeom>
            <a:avLst/>
            <a:gdLst/>
            <a:ahLst/>
            <a:cxnLst/>
            <a:rect l="l" t="t" r="r" b="b"/>
            <a:pathLst>
              <a:path h="26670">
                <a:moveTo>
                  <a:pt x="0" y="0"/>
                </a:moveTo>
                <a:lnTo>
                  <a:pt x="0" y="26387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7" name="object 1517"/>
          <p:cNvSpPr/>
          <p:nvPr/>
        </p:nvSpPr>
        <p:spPr>
          <a:xfrm>
            <a:off x="5266332" y="4155850"/>
            <a:ext cx="0" cy="30480"/>
          </a:xfrm>
          <a:custGeom>
            <a:avLst/>
            <a:gdLst/>
            <a:ahLst/>
            <a:cxnLst/>
            <a:rect l="l" t="t" r="r" b="b"/>
            <a:pathLst>
              <a:path h="30479">
                <a:moveTo>
                  <a:pt x="0" y="0"/>
                </a:moveTo>
                <a:lnTo>
                  <a:pt x="0" y="3006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8" name="object 1518"/>
          <p:cNvSpPr/>
          <p:nvPr/>
        </p:nvSpPr>
        <p:spPr>
          <a:xfrm>
            <a:off x="5266332" y="3784378"/>
            <a:ext cx="0" cy="216535"/>
          </a:xfrm>
          <a:custGeom>
            <a:avLst/>
            <a:gdLst/>
            <a:ahLst/>
            <a:cxnLst/>
            <a:rect l="l" t="t" r="r" b="b"/>
            <a:pathLst>
              <a:path h="216535">
                <a:moveTo>
                  <a:pt x="0" y="0"/>
                </a:moveTo>
                <a:lnTo>
                  <a:pt x="0" y="216410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9" name="object 1519"/>
          <p:cNvSpPr/>
          <p:nvPr/>
        </p:nvSpPr>
        <p:spPr>
          <a:xfrm>
            <a:off x="5266332" y="4016534"/>
            <a:ext cx="0" cy="21590"/>
          </a:xfrm>
          <a:custGeom>
            <a:avLst/>
            <a:gdLst/>
            <a:ahLst/>
            <a:cxnLst/>
            <a:rect l="l" t="t" r="r" b="b"/>
            <a:pathLst>
              <a:path h="21589">
                <a:moveTo>
                  <a:pt x="0" y="0"/>
                </a:moveTo>
                <a:lnTo>
                  <a:pt x="0" y="21052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0" name="object 1520"/>
          <p:cNvSpPr/>
          <p:nvPr/>
        </p:nvSpPr>
        <p:spPr>
          <a:xfrm>
            <a:off x="5266332" y="4053214"/>
            <a:ext cx="0" cy="26670"/>
          </a:xfrm>
          <a:custGeom>
            <a:avLst/>
            <a:gdLst/>
            <a:ahLst/>
            <a:cxnLst/>
            <a:rect l="l" t="t" r="r" b="b"/>
            <a:pathLst>
              <a:path h="26670">
                <a:moveTo>
                  <a:pt x="0" y="0"/>
                </a:moveTo>
                <a:lnTo>
                  <a:pt x="0" y="26387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1" name="object 1521"/>
          <p:cNvSpPr/>
          <p:nvPr/>
        </p:nvSpPr>
        <p:spPr>
          <a:xfrm>
            <a:off x="5266332" y="4155850"/>
            <a:ext cx="0" cy="30480"/>
          </a:xfrm>
          <a:custGeom>
            <a:avLst/>
            <a:gdLst/>
            <a:ahLst/>
            <a:cxnLst/>
            <a:rect l="l" t="t" r="r" b="b"/>
            <a:pathLst>
              <a:path h="30479">
                <a:moveTo>
                  <a:pt x="0" y="0"/>
                </a:moveTo>
                <a:lnTo>
                  <a:pt x="0" y="3006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2" name="object 1522"/>
          <p:cNvSpPr/>
          <p:nvPr/>
        </p:nvSpPr>
        <p:spPr>
          <a:xfrm>
            <a:off x="5266332" y="3784378"/>
            <a:ext cx="0" cy="216535"/>
          </a:xfrm>
          <a:custGeom>
            <a:avLst/>
            <a:gdLst/>
            <a:ahLst/>
            <a:cxnLst/>
            <a:rect l="l" t="t" r="r" b="b"/>
            <a:pathLst>
              <a:path h="216535">
                <a:moveTo>
                  <a:pt x="0" y="0"/>
                </a:moveTo>
                <a:lnTo>
                  <a:pt x="0" y="216410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3" name="object 1523"/>
          <p:cNvSpPr/>
          <p:nvPr/>
        </p:nvSpPr>
        <p:spPr>
          <a:xfrm>
            <a:off x="5266332" y="4016534"/>
            <a:ext cx="0" cy="21590"/>
          </a:xfrm>
          <a:custGeom>
            <a:avLst/>
            <a:gdLst/>
            <a:ahLst/>
            <a:cxnLst/>
            <a:rect l="l" t="t" r="r" b="b"/>
            <a:pathLst>
              <a:path h="21589">
                <a:moveTo>
                  <a:pt x="0" y="0"/>
                </a:moveTo>
                <a:lnTo>
                  <a:pt x="0" y="21052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4" name="object 1524"/>
          <p:cNvSpPr/>
          <p:nvPr/>
        </p:nvSpPr>
        <p:spPr>
          <a:xfrm>
            <a:off x="5266332" y="4053214"/>
            <a:ext cx="0" cy="26670"/>
          </a:xfrm>
          <a:custGeom>
            <a:avLst/>
            <a:gdLst/>
            <a:ahLst/>
            <a:cxnLst/>
            <a:rect l="l" t="t" r="r" b="b"/>
            <a:pathLst>
              <a:path h="26670">
                <a:moveTo>
                  <a:pt x="0" y="0"/>
                </a:moveTo>
                <a:lnTo>
                  <a:pt x="0" y="26387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5" name="object 1525"/>
          <p:cNvSpPr/>
          <p:nvPr/>
        </p:nvSpPr>
        <p:spPr>
          <a:xfrm>
            <a:off x="5266332" y="4155850"/>
            <a:ext cx="0" cy="30480"/>
          </a:xfrm>
          <a:custGeom>
            <a:avLst/>
            <a:gdLst/>
            <a:ahLst/>
            <a:cxnLst/>
            <a:rect l="l" t="t" r="r" b="b"/>
            <a:pathLst>
              <a:path h="30479">
                <a:moveTo>
                  <a:pt x="0" y="0"/>
                </a:moveTo>
                <a:lnTo>
                  <a:pt x="0" y="3006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6" name="object 1526"/>
          <p:cNvSpPr/>
          <p:nvPr/>
        </p:nvSpPr>
        <p:spPr>
          <a:xfrm>
            <a:off x="5266332" y="3784378"/>
            <a:ext cx="0" cy="216535"/>
          </a:xfrm>
          <a:custGeom>
            <a:avLst/>
            <a:gdLst/>
            <a:ahLst/>
            <a:cxnLst/>
            <a:rect l="l" t="t" r="r" b="b"/>
            <a:pathLst>
              <a:path h="216535">
                <a:moveTo>
                  <a:pt x="0" y="0"/>
                </a:moveTo>
                <a:lnTo>
                  <a:pt x="0" y="216410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7" name="object 1527"/>
          <p:cNvSpPr/>
          <p:nvPr/>
        </p:nvSpPr>
        <p:spPr>
          <a:xfrm>
            <a:off x="5266332" y="4016534"/>
            <a:ext cx="0" cy="21590"/>
          </a:xfrm>
          <a:custGeom>
            <a:avLst/>
            <a:gdLst/>
            <a:ahLst/>
            <a:cxnLst/>
            <a:rect l="l" t="t" r="r" b="b"/>
            <a:pathLst>
              <a:path h="21589">
                <a:moveTo>
                  <a:pt x="0" y="0"/>
                </a:moveTo>
                <a:lnTo>
                  <a:pt x="0" y="21052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8" name="object 1528"/>
          <p:cNvSpPr/>
          <p:nvPr/>
        </p:nvSpPr>
        <p:spPr>
          <a:xfrm>
            <a:off x="5266332" y="4053214"/>
            <a:ext cx="0" cy="26670"/>
          </a:xfrm>
          <a:custGeom>
            <a:avLst/>
            <a:gdLst/>
            <a:ahLst/>
            <a:cxnLst/>
            <a:rect l="l" t="t" r="r" b="b"/>
            <a:pathLst>
              <a:path h="26670">
                <a:moveTo>
                  <a:pt x="0" y="0"/>
                </a:moveTo>
                <a:lnTo>
                  <a:pt x="0" y="26387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9" name="object 1529"/>
          <p:cNvSpPr/>
          <p:nvPr/>
        </p:nvSpPr>
        <p:spPr>
          <a:xfrm>
            <a:off x="5266332" y="4155850"/>
            <a:ext cx="0" cy="30480"/>
          </a:xfrm>
          <a:custGeom>
            <a:avLst/>
            <a:gdLst/>
            <a:ahLst/>
            <a:cxnLst/>
            <a:rect l="l" t="t" r="r" b="b"/>
            <a:pathLst>
              <a:path h="30479">
                <a:moveTo>
                  <a:pt x="0" y="0"/>
                </a:moveTo>
                <a:lnTo>
                  <a:pt x="0" y="3006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0" name="object 1530"/>
          <p:cNvSpPr/>
          <p:nvPr/>
        </p:nvSpPr>
        <p:spPr>
          <a:xfrm>
            <a:off x="4882610" y="3779625"/>
            <a:ext cx="0" cy="220979"/>
          </a:xfrm>
          <a:custGeom>
            <a:avLst/>
            <a:gdLst/>
            <a:ahLst/>
            <a:cxnLst/>
            <a:rect l="l" t="t" r="r" b="b"/>
            <a:pathLst>
              <a:path h="220979">
                <a:moveTo>
                  <a:pt x="0" y="0"/>
                </a:moveTo>
                <a:lnTo>
                  <a:pt x="0" y="22052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1" name="object 1531"/>
          <p:cNvSpPr/>
          <p:nvPr/>
        </p:nvSpPr>
        <p:spPr>
          <a:xfrm>
            <a:off x="4882610" y="4017029"/>
            <a:ext cx="0" cy="22225"/>
          </a:xfrm>
          <a:custGeom>
            <a:avLst/>
            <a:gdLst/>
            <a:ahLst/>
            <a:cxnLst/>
            <a:rect l="l" t="t" r="r" b="b"/>
            <a:pathLst>
              <a:path h="22225">
                <a:moveTo>
                  <a:pt x="0" y="0"/>
                </a:moveTo>
                <a:lnTo>
                  <a:pt x="0" y="21868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2" name="object 1532"/>
          <p:cNvSpPr/>
          <p:nvPr/>
        </p:nvSpPr>
        <p:spPr>
          <a:xfrm>
            <a:off x="4882610" y="4054293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0"/>
                </a:moveTo>
                <a:lnTo>
                  <a:pt x="0" y="2799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3" name="object 1533"/>
          <p:cNvSpPr/>
          <p:nvPr/>
        </p:nvSpPr>
        <p:spPr>
          <a:xfrm>
            <a:off x="4882610" y="4157804"/>
            <a:ext cx="0" cy="23495"/>
          </a:xfrm>
          <a:custGeom>
            <a:avLst/>
            <a:gdLst/>
            <a:ahLst/>
            <a:cxnLst/>
            <a:rect l="l" t="t" r="r" b="b"/>
            <a:pathLst>
              <a:path h="23495">
                <a:moveTo>
                  <a:pt x="0" y="0"/>
                </a:moveTo>
                <a:lnTo>
                  <a:pt x="0" y="23355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4" name="object 1534"/>
          <p:cNvSpPr/>
          <p:nvPr/>
        </p:nvSpPr>
        <p:spPr>
          <a:xfrm>
            <a:off x="4882610" y="3779625"/>
            <a:ext cx="0" cy="220979"/>
          </a:xfrm>
          <a:custGeom>
            <a:avLst/>
            <a:gdLst/>
            <a:ahLst/>
            <a:cxnLst/>
            <a:rect l="l" t="t" r="r" b="b"/>
            <a:pathLst>
              <a:path h="220979">
                <a:moveTo>
                  <a:pt x="0" y="0"/>
                </a:moveTo>
                <a:lnTo>
                  <a:pt x="0" y="22052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5" name="object 1535"/>
          <p:cNvSpPr/>
          <p:nvPr/>
        </p:nvSpPr>
        <p:spPr>
          <a:xfrm>
            <a:off x="4882610" y="4017029"/>
            <a:ext cx="0" cy="22225"/>
          </a:xfrm>
          <a:custGeom>
            <a:avLst/>
            <a:gdLst/>
            <a:ahLst/>
            <a:cxnLst/>
            <a:rect l="l" t="t" r="r" b="b"/>
            <a:pathLst>
              <a:path h="22225">
                <a:moveTo>
                  <a:pt x="0" y="0"/>
                </a:moveTo>
                <a:lnTo>
                  <a:pt x="0" y="21868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6" name="object 1536"/>
          <p:cNvSpPr/>
          <p:nvPr/>
        </p:nvSpPr>
        <p:spPr>
          <a:xfrm>
            <a:off x="4882610" y="4054293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0"/>
                </a:moveTo>
                <a:lnTo>
                  <a:pt x="0" y="2799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7" name="object 1537"/>
          <p:cNvSpPr/>
          <p:nvPr/>
        </p:nvSpPr>
        <p:spPr>
          <a:xfrm>
            <a:off x="4882610" y="4157804"/>
            <a:ext cx="0" cy="23495"/>
          </a:xfrm>
          <a:custGeom>
            <a:avLst/>
            <a:gdLst/>
            <a:ahLst/>
            <a:cxnLst/>
            <a:rect l="l" t="t" r="r" b="b"/>
            <a:pathLst>
              <a:path h="23495">
                <a:moveTo>
                  <a:pt x="0" y="0"/>
                </a:moveTo>
                <a:lnTo>
                  <a:pt x="0" y="23355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8" name="object 1538"/>
          <p:cNvSpPr/>
          <p:nvPr/>
        </p:nvSpPr>
        <p:spPr>
          <a:xfrm>
            <a:off x="4882610" y="3779625"/>
            <a:ext cx="0" cy="220979"/>
          </a:xfrm>
          <a:custGeom>
            <a:avLst/>
            <a:gdLst/>
            <a:ahLst/>
            <a:cxnLst/>
            <a:rect l="l" t="t" r="r" b="b"/>
            <a:pathLst>
              <a:path h="220979">
                <a:moveTo>
                  <a:pt x="0" y="0"/>
                </a:moveTo>
                <a:lnTo>
                  <a:pt x="0" y="22052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9" name="object 1539"/>
          <p:cNvSpPr/>
          <p:nvPr/>
        </p:nvSpPr>
        <p:spPr>
          <a:xfrm>
            <a:off x="4882610" y="4017029"/>
            <a:ext cx="0" cy="22225"/>
          </a:xfrm>
          <a:custGeom>
            <a:avLst/>
            <a:gdLst/>
            <a:ahLst/>
            <a:cxnLst/>
            <a:rect l="l" t="t" r="r" b="b"/>
            <a:pathLst>
              <a:path h="22225">
                <a:moveTo>
                  <a:pt x="0" y="0"/>
                </a:moveTo>
                <a:lnTo>
                  <a:pt x="0" y="21868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0" name="object 1540"/>
          <p:cNvSpPr/>
          <p:nvPr/>
        </p:nvSpPr>
        <p:spPr>
          <a:xfrm>
            <a:off x="4882610" y="4054293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0"/>
                </a:moveTo>
                <a:lnTo>
                  <a:pt x="0" y="2799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1" name="object 1541"/>
          <p:cNvSpPr/>
          <p:nvPr/>
        </p:nvSpPr>
        <p:spPr>
          <a:xfrm>
            <a:off x="4882610" y="4157804"/>
            <a:ext cx="0" cy="23495"/>
          </a:xfrm>
          <a:custGeom>
            <a:avLst/>
            <a:gdLst/>
            <a:ahLst/>
            <a:cxnLst/>
            <a:rect l="l" t="t" r="r" b="b"/>
            <a:pathLst>
              <a:path h="23495">
                <a:moveTo>
                  <a:pt x="0" y="0"/>
                </a:moveTo>
                <a:lnTo>
                  <a:pt x="0" y="23355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2" name="object 1542"/>
          <p:cNvSpPr/>
          <p:nvPr/>
        </p:nvSpPr>
        <p:spPr>
          <a:xfrm>
            <a:off x="4882610" y="3779625"/>
            <a:ext cx="0" cy="220979"/>
          </a:xfrm>
          <a:custGeom>
            <a:avLst/>
            <a:gdLst/>
            <a:ahLst/>
            <a:cxnLst/>
            <a:rect l="l" t="t" r="r" b="b"/>
            <a:pathLst>
              <a:path h="220979">
                <a:moveTo>
                  <a:pt x="0" y="0"/>
                </a:moveTo>
                <a:lnTo>
                  <a:pt x="0" y="22052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3" name="object 1543"/>
          <p:cNvSpPr/>
          <p:nvPr/>
        </p:nvSpPr>
        <p:spPr>
          <a:xfrm>
            <a:off x="4882610" y="4017029"/>
            <a:ext cx="0" cy="22225"/>
          </a:xfrm>
          <a:custGeom>
            <a:avLst/>
            <a:gdLst/>
            <a:ahLst/>
            <a:cxnLst/>
            <a:rect l="l" t="t" r="r" b="b"/>
            <a:pathLst>
              <a:path h="22225">
                <a:moveTo>
                  <a:pt x="0" y="0"/>
                </a:moveTo>
                <a:lnTo>
                  <a:pt x="0" y="21868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4" name="object 1544"/>
          <p:cNvSpPr/>
          <p:nvPr/>
        </p:nvSpPr>
        <p:spPr>
          <a:xfrm>
            <a:off x="4882610" y="4054293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0"/>
                </a:moveTo>
                <a:lnTo>
                  <a:pt x="0" y="2799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5" name="object 1545"/>
          <p:cNvSpPr/>
          <p:nvPr/>
        </p:nvSpPr>
        <p:spPr>
          <a:xfrm>
            <a:off x="4882610" y="4157804"/>
            <a:ext cx="0" cy="23495"/>
          </a:xfrm>
          <a:custGeom>
            <a:avLst/>
            <a:gdLst/>
            <a:ahLst/>
            <a:cxnLst/>
            <a:rect l="l" t="t" r="r" b="b"/>
            <a:pathLst>
              <a:path h="23495">
                <a:moveTo>
                  <a:pt x="0" y="0"/>
                </a:moveTo>
                <a:lnTo>
                  <a:pt x="0" y="23355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6" name="object 1546"/>
          <p:cNvSpPr/>
          <p:nvPr/>
        </p:nvSpPr>
        <p:spPr>
          <a:xfrm>
            <a:off x="4882610" y="3779625"/>
            <a:ext cx="0" cy="220979"/>
          </a:xfrm>
          <a:custGeom>
            <a:avLst/>
            <a:gdLst/>
            <a:ahLst/>
            <a:cxnLst/>
            <a:rect l="l" t="t" r="r" b="b"/>
            <a:pathLst>
              <a:path h="220979">
                <a:moveTo>
                  <a:pt x="0" y="0"/>
                </a:moveTo>
                <a:lnTo>
                  <a:pt x="0" y="22052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7" name="object 1547"/>
          <p:cNvSpPr/>
          <p:nvPr/>
        </p:nvSpPr>
        <p:spPr>
          <a:xfrm>
            <a:off x="4882610" y="4017029"/>
            <a:ext cx="0" cy="22225"/>
          </a:xfrm>
          <a:custGeom>
            <a:avLst/>
            <a:gdLst/>
            <a:ahLst/>
            <a:cxnLst/>
            <a:rect l="l" t="t" r="r" b="b"/>
            <a:pathLst>
              <a:path h="22225">
                <a:moveTo>
                  <a:pt x="0" y="0"/>
                </a:moveTo>
                <a:lnTo>
                  <a:pt x="0" y="21868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8" name="object 1548"/>
          <p:cNvSpPr/>
          <p:nvPr/>
        </p:nvSpPr>
        <p:spPr>
          <a:xfrm>
            <a:off x="4882610" y="4054293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0"/>
                </a:moveTo>
                <a:lnTo>
                  <a:pt x="0" y="2799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9" name="object 1549"/>
          <p:cNvSpPr/>
          <p:nvPr/>
        </p:nvSpPr>
        <p:spPr>
          <a:xfrm>
            <a:off x="4882610" y="4157804"/>
            <a:ext cx="0" cy="23495"/>
          </a:xfrm>
          <a:custGeom>
            <a:avLst/>
            <a:gdLst/>
            <a:ahLst/>
            <a:cxnLst/>
            <a:rect l="l" t="t" r="r" b="b"/>
            <a:pathLst>
              <a:path h="23495">
                <a:moveTo>
                  <a:pt x="0" y="0"/>
                </a:moveTo>
                <a:lnTo>
                  <a:pt x="0" y="23355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0" name="object 1550"/>
          <p:cNvSpPr/>
          <p:nvPr/>
        </p:nvSpPr>
        <p:spPr>
          <a:xfrm>
            <a:off x="4882610" y="3779625"/>
            <a:ext cx="0" cy="220979"/>
          </a:xfrm>
          <a:custGeom>
            <a:avLst/>
            <a:gdLst/>
            <a:ahLst/>
            <a:cxnLst/>
            <a:rect l="l" t="t" r="r" b="b"/>
            <a:pathLst>
              <a:path h="220979">
                <a:moveTo>
                  <a:pt x="0" y="0"/>
                </a:moveTo>
                <a:lnTo>
                  <a:pt x="0" y="22052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1" name="object 1551"/>
          <p:cNvSpPr/>
          <p:nvPr/>
        </p:nvSpPr>
        <p:spPr>
          <a:xfrm>
            <a:off x="4882610" y="4017029"/>
            <a:ext cx="0" cy="22225"/>
          </a:xfrm>
          <a:custGeom>
            <a:avLst/>
            <a:gdLst/>
            <a:ahLst/>
            <a:cxnLst/>
            <a:rect l="l" t="t" r="r" b="b"/>
            <a:pathLst>
              <a:path h="22225">
                <a:moveTo>
                  <a:pt x="0" y="0"/>
                </a:moveTo>
                <a:lnTo>
                  <a:pt x="0" y="21868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2" name="object 1552"/>
          <p:cNvSpPr/>
          <p:nvPr/>
        </p:nvSpPr>
        <p:spPr>
          <a:xfrm>
            <a:off x="4882610" y="4054293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0"/>
                </a:moveTo>
                <a:lnTo>
                  <a:pt x="0" y="2799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3" name="object 1553"/>
          <p:cNvSpPr/>
          <p:nvPr/>
        </p:nvSpPr>
        <p:spPr>
          <a:xfrm>
            <a:off x="4882610" y="4157804"/>
            <a:ext cx="0" cy="23495"/>
          </a:xfrm>
          <a:custGeom>
            <a:avLst/>
            <a:gdLst/>
            <a:ahLst/>
            <a:cxnLst/>
            <a:rect l="l" t="t" r="r" b="b"/>
            <a:pathLst>
              <a:path h="23495">
                <a:moveTo>
                  <a:pt x="0" y="0"/>
                </a:moveTo>
                <a:lnTo>
                  <a:pt x="0" y="23355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4" name="object 1554"/>
          <p:cNvSpPr/>
          <p:nvPr/>
        </p:nvSpPr>
        <p:spPr>
          <a:xfrm>
            <a:off x="4882610" y="3779625"/>
            <a:ext cx="0" cy="220979"/>
          </a:xfrm>
          <a:custGeom>
            <a:avLst/>
            <a:gdLst/>
            <a:ahLst/>
            <a:cxnLst/>
            <a:rect l="l" t="t" r="r" b="b"/>
            <a:pathLst>
              <a:path h="220979">
                <a:moveTo>
                  <a:pt x="0" y="0"/>
                </a:moveTo>
                <a:lnTo>
                  <a:pt x="0" y="22052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5" name="object 1555"/>
          <p:cNvSpPr/>
          <p:nvPr/>
        </p:nvSpPr>
        <p:spPr>
          <a:xfrm>
            <a:off x="4882610" y="4017029"/>
            <a:ext cx="0" cy="22225"/>
          </a:xfrm>
          <a:custGeom>
            <a:avLst/>
            <a:gdLst/>
            <a:ahLst/>
            <a:cxnLst/>
            <a:rect l="l" t="t" r="r" b="b"/>
            <a:pathLst>
              <a:path h="22225">
                <a:moveTo>
                  <a:pt x="0" y="0"/>
                </a:moveTo>
                <a:lnTo>
                  <a:pt x="0" y="21868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6" name="object 1556"/>
          <p:cNvSpPr/>
          <p:nvPr/>
        </p:nvSpPr>
        <p:spPr>
          <a:xfrm>
            <a:off x="4882610" y="4054293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0"/>
                </a:moveTo>
                <a:lnTo>
                  <a:pt x="0" y="2799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7" name="object 1557"/>
          <p:cNvSpPr/>
          <p:nvPr/>
        </p:nvSpPr>
        <p:spPr>
          <a:xfrm>
            <a:off x="4882610" y="4157804"/>
            <a:ext cx="0" cy="23495"/>
          </a:xfrm>
          <a:custGeom>
            <a:avLst/>
            <a:gdLst/>
            <a:ahLst/>
            <a:cxnLst/>
            <a:rect l="l" t="t" r="r" b="b"/>
            <a:pathLst>
              <a:path h="23495">
                <a:moveTo>
                  <a:pt x="0" y="0"/>
                </a:moveTo>
                <a:lnTo>
                  <a:pt x="0" y="23355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8" name="object 1558"/>
          <p:cNvSpPr/>
          <p:nvPr/>
        </p:nvSpPr>
        <p:spPr>
          <a:xfrm>
            <a:off x="4882610" y="3779625"/>
            <a:ext cx="0" cy="220979"/>
          </a:xfrm>
          <a:custGeom>
            <a:avLst/>
            <a:gdLst/>
            <a:ahLst/>
            <a:cxnLst/>
            <a:rect l="l" t="t" r="r" b="b"/>
            <a:pathLst>
              <a:path h="220979">
                <a:moveTo>
                  <a:pt x="0" y="0"/>
                </a:moveTo>
                <a:lnTo>
                  <a:pt x="0" y="22052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9" name="object 1559"/>
          <p:cNvSpPr/>
          <p:nvPr/>
        </p:nvSpPr>
        <p:spPr>
          <a:xfrm>
            <a:off x="4882610" y="4017029"/>
            <a:ext cx="0" cy="22225"/>
          </a:xfrm>
          <a:custGeom>
            <a:avLst/>
            <a:gdLst/>
            <a:ahLst/>
            <a:cxnLst/>
            <a:rect l="l" t="t" r="r" b="b"/>
            <a:pathLst>
              <a:path h="22225">
                <a:moveTo>
                  <a:pt x="0" y="0"/>
                </a:moveTo>
                <a:lnTo>
                  <a:pt x="0" y="21868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0" name="object 1560"/>
          <p:cNvSpPr/>
          <p:nvPr/>
        </p:nvSpPr>
        <p:spPr>
          <a:xfrm>
            <a:off x="4882610" y="4054293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0"/>
                </a:moveTo>
                <a:lnTo>
                  <a:pt x="0" y="2799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1" name="object 1561"/>
          <p:cNvSpPr/>
          <p:nvPr/>
        </p:nvSpPr>
        <p:spPr>
          <a:xfrm>
            <a:off x="4882610" y="4157804"/>
            <a:ext cx="0" cy="23495"/>
          </a:xfrm>
          <a:custGeom>
            <a:avLst/>
            <a:gdLst/>
            <a:ahLst/>
            <a:cxnLst/>
            <a:rect l="l" t="t" r="r" b="b"/>
            <a:pathLst>
              <a:path h="23495">
                <a:moveTo>
                  <a:pt x="0" y="0"/>
                </a:moveTo>
                <a:lnTo>
                  <a:pt x="0" y="23355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2" name="object 1562"/>
          <p:cNvSpPr/>
          <p:nvPr/>
        </p:nvSpPr>
        <p:spPr>
          <a:xfrm>
            <a:off x="4882610" y="3779625"/>
            <a:ext cx="0" cy="220979"/>
          </a:xfrm>
          <a:custGeom>
            <a:avLst/>
            <a:gdLst/>
            <a:ahLst/>
            <a:cxnLst/>
            <a:rect l="l" t="t" r="r" b="b"/>
            <a:pathLst>
              <a:path h="220979">
                <a:moveTo>
                  <a:pt x="0" y="0"/>
                </a:moveTo>
                <a:lnTo>
                  <a:pt x="0" y="22052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3" name="object 1563"/>
          <p:cNvSpPr/>
          <p:nvPr/>
        </p:nvSpPr>
        <p:spPr>
          <a:xfrm>
            <a:off x="4882610" y="4017029"/>
            <a:ext cx="0" cy="22225"/>
          </a:xfrm>
          <a:custGeom>
            <a:avLst/>
            <a:gdLst/>
            <a:ahLst/>
            <a:cxnLst/>
            <a:rect l="l" t="t" r="r" b="b"/>
            <a:pathLst>
              <a:path h="22225">
                <a:moveTo>
                  <a:pt x="0" y="0"/>
                </a:moveTo>
                <a:lnTo>
                  <a:pt x="0" y="21868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4" name="object 1564"/>
          <p:cNvSpPr/>
          <p:nvPr/>
        </p:nvSpPr>
        <p:spPr>
          <a:xfrm>
            <a:off x="4882610" y="4054293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0"/>
                </a:moveTo>
                <a:lnTo>
                  <a:pt x="0" y="2799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5" name="object 1565"/>
          <p:cNvSpPr/>
          <p:nvPr/>
        </p:nvSpPr>
        <p:spPr>
          <a:xfrm>
            <a:off x="4882610" y="4157804"/>
            <a:ext cx="0" cy="23495"/>
          </a:xfrm>
          <a:custGeom>
            <a:avLst/>
            <a:gdLst/>
            <a:ahLst/>
            <a:cxnLst/>
            <a:rect l="l" t="t" r="r" b="b"/>
            <a:pathLst>
              <a:path h="23495">
                <a:moveTo>
                  <a:pt x="0" y="0"/>
                </a:moveTo>
                <a:lnTo>
                  <a:pt x="0" y="23355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6" name="object 1566"/>
          <p:cNvSpPr/>
          <p:nvPr/>
        </p:nvSpPr>
        <p:spPr>
          <a:xfrm>
            <a:off x="4882610" y="3779625"/>
            <a:ext cx="0" cy="220979"/>
          </a:xfrm>
          <a:custGeom>
            <a:avLst/>
            <a:gdLst/>
            <a:ahLst/>
            <a:cxnLst/>
            <a:rect l="l" t="t" r="r" b="b"/>
            <a:pathLst>
              <a:path h="220979">
                <a:moveTo>
                  <a:pt x="0" y="0"/>
                </a:moveTo>
                <a:lnTo>
                  <a:pt x="0" y="22052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7" name="object 1567"/>
          <p:cNvSpPr/>
          <p:nvPr/>
        </p:nvSpPr>
        <p:spPr>
          <a:xfrm>
            <a:off x="4882610" y="4017029"/>
            <a:ext cx="0" cy="22225"/>
          </a:xfrm>
          <a:custGeom>
            <a:avLst/>
            <a:gdLst/>
            <a:ahLst/>
            <a:cxnLst/>
            <a:rect l="l" t="t" r="r" b="b"/>
            <a:pathLst>
              <a:path h="22225">
                <a:moveTo>
                  <a:pt x="0" y="0"/>
                </a:moveTo>
                <a:lnTo>
                  <a:pt x="0" y="21868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8" name="object 1568"/>
          <p:cNvSpPr/>
          <p:nvPr/>
        </p:nvSpPr>
        <p:spPr>
          <a:xfrm>
            <a:off x="4882610" y="4054293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0"/>
                </a:moveTo>
                <a:lnTo>
                  <a:pt x="0" y="2799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9" name="object 1569"/>
          <p:cNvSpPr/>
          <p:nvPr/>
        </p:nvSpPr>
        <p:spPr>
          <a:xfrm>
            <a:off x="4882610" y="4157804"/>
            <a:ext cx="0" cy="23495"/>
          </a:xfrm>
          <a:custGeom>
            <a:avLst/>
            <a:gdLst/>
            <a:ahLst/>
            <a:cxnLst/>
            <a:rect l="l" t="t" r="r" b="b"/>
            <a:pathLst>
              <a:path h="23495">
                <a:moveTo>
                  <a:pt x="0" y="0"/>
                </a:moveTo>
                <a:lnTo>
                  <a:pt x="0" y="23355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0" name="object 1570"/>
          <p:cNvSpPr/>
          <p:nvPr/>
        </p:nvSpPr>
        <p:spPr>
          <a:xfrm>
            <a:off x="4882610" y="3779625"/>
            <a:ext cx="0" cy="220979"/>
          </a:xfrm>
          <a:custGeom>
            <a:avLst/>
            <a:gdLst/>
            <a:ahLst/>
            <a:cxnLst/>
            <a:rect l="l" t="t" r="r" b="b"/>
            <a:pathLst>
              <a:path h="220979">
                <a:moveTo>
                  <a:pt x="0" y="0"/>
                </a:moveTo>
                <a:lnTo>
                  <a:pt x="0" y="22052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1" name="object 1571"/>
          <p:cNvSpPr/>
          <p:nvPr/>
        </p:nvSpPr>
        <p:spPr>
          <a:xfrm>
            <a:off x="4882610" y="4017029"/>
            <a:ext cx="0" cy="22225"/>
          </a:xfrm>
          <a:custGeom>
            <a:avLst/>
            <a:gdLst/>
            <a:ahLst/>
            <a:cxnLst/>
            <a:rect l="l" t="t" r="r" b="b"/>
            <a:pathLst>
              <a:path h="22225">
                <a:moveTo>
                  <a:pt x="0" y="0"/>
                </a:moveTo>
                <a:lnTo>
                  <a:pt x="0" y="21868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2" name="object 1572"/>
          <p:cNvSpPr/>
          <p:nvPr/>
        </p:nvSpPr>
        <p:spPr>
          <a:xfrm>
            <a:off x="4882610" y="4054293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0"/>
                </a:moveTo>
                <a:lnTo>
                  <a:pt x="0" y="2799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3" name="object 1573"/>
          <p:cNvSpPr/>
          <p:nvPr/>
        </p:nvSpPr>
        <p:spPr>
          <a:xfrm>
            <a:off x="4882610" y="4157804"/>
            <a:ext cx="0" cy="23495"/>
          </a:xfrm>
          <a:custGeom>
            <a:avLst/>
            <a:gdLst/>
            <a:ahLst/>
            <a:cxnLst/>
            <a:rect l="l" t="t" r="r" b="b"/>
            <a:pathLst>
              <a:path h="23495">
                <a:moveTo>
                  <a:pt x="0" y="0"/>
                </a:moveTo>
                <a:lnTo>
                  <a:pt x="0" y="23355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4" name="object 1574"/>
          <p:cNvSpPr/>
          <p:nvPr/>
        </p:nvSpPr>
        <p:spPr>
          <a:xfrm>
            <a:off x="4882610" y="3779625"/>
            <a:ext cx="0" cy="220979"/>
          </a:xfrm>
          <a:custGeom>
            <a:avLst/>
            <a:gdLst/>
            <a:ahLst/>
            <a:cxnLst/>
            <a:rect l="l" t="t" r="r" b="b"/>
            <a:pathLst>
              <a:path h="220979">
                <a:moveTo>
                  <a:pt x="0" y="0"/>
                </a:moveTo>
                <a:lnTo>
                  <a:pt x="0" y="22052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5" name="object 1575"/>
          <p:cNvSpPr/>
          <p:nvPr/>
        </p:nvSpPr>
        <p:spPr>
          <a:xfrm>
            <a:off x="4882610" y="4017029"/>
            <a:ext cx="0" cy="22225"/>
          </a:xfrm>
          <a:custGeom>
            <a:avLst/>
            <a:gdLst/>
            <a:ahLst/>
            <a:cxnLst/>
            <a:rect l="l" t="t" r="r" b="b"/>
            <a:pathLst>
              <a:path h="22225">
                <a:moveTo>
                  <a:pt x="0" y="0"/>
                </a:moveTo>
                <a:lnTo>
                  <a:pt x="0" y="21868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6" name="object 1576"/>
          <p:cNvSpPr/>
          <p:nvPr/>
        </p:nvSpPr>
        <p:spPr>
          <a:xfrm>
            <a:off x="4882610" y="4054293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0"/>
                </a:moveTo>
                <a:lnTo>
                  <a:pt x="0" y="2799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7" name="object 1577"/>
          <p:cNvSpPr/>
          <p:nvPr/>
        </p:nvSpPr>
        <p:spPr>
          <a:xfrm>
            <a:off x="4882610" y="4157804"/>
            <a:ext cx="0" cy="23495"/>
          </a:xfrm>
          <a:custGeom>
            <a:avLst/>
            <a:gdLst/>
            <a:ahLst/>
            <a:cxnLst/>
            <a:rect l="l" t="t" r="r" b="b"/>
            <a:pathLst>
              <a:path h="23495">
                <a:moveTo>
                  <a:pt x="0" y="0"/>
                </a:moveTo>
                <a:lnTo>
                  <a:pt x="0" y="23355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8" name="object 1578"/>
          <p:cNvSpPr/>
          <p:nvPr/>
        </p:nvSpPr>
        <p:spPr>
          <a:xfrm>
            <a:off x="4882610" y="3779625"/>
            <a:ext cx="0" cy="220979"/>
          </a:xfrm>
          <a:custGeom>
            <a:avLst/>
            <a:gdLst/>
            <a:ahLst/>
            <a:cxnLst/>
            <a:rect l="l" t="t" r="r" b="b"/>
            <a:pathLst>
              <a:path h="220979">
                <a:moveTo>
                  <a:pt x="0" y="0"/>
                </a:moveTo>
                <a:lnTo>
                  <a:pt x="0" y="22052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9" name="object 1579"/>
          <p:cNvSpPr/>
          <p:nvPr/>
        </p:nvSpPr>
        <p:spPr>
          <a:xfrm>
            <a:off x="4882610" y="4017029"/>
            <a:ext cx="0" cy="22225"/>
          </a:xfrm>
          <a:custGeom>
            <a:avLst/>
            <a:gdLst/>
            <a:ahLst/>
            <a:cxnLst/>
            <a:rect l="l" t="t" r="r" b="b"/>
            <a:pathLst>
              <a:path h="22225">
                <a:moveTo>
                  <a:pt x="0" y="0"/>
                </a:moveTo>
                <a:lnTo>
                  <a:pt x="0" y="21868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0" name="object 1580"/>
          <p:cNvSpPr/>
          <p:nvPr/>
        </p:nvSpPr>
        <p:spPr>
          <a:xfrm>
            <a:off x="4882610" y="4054293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0"/>
                </a:moveTo>
                <a:lnTo>
                  <a:pt x="0" y="2799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1" name="object 1581"/>
          <p:cNvSpPr/>
          <p:nvPr/>
        </p:nvSpPr>
        <p:spPr>
          <a:xfrm>
            <a:off x="4882610" y="4157804"/>
            <a:ext cx="0" cy="23495"/>
          </a:xfrm>
          <a:custGeom>
            <a:avLst/>
            <a:gdLst/>
            <a:ahLst/>
            <a:cxnLst/>
            <a:rect l="l" t="t" r="r" b="b"/>
            <a:pathLst>
              <a:path h="23495">
                <a:moveTo>
                  <a:pt x="0" y="0"/>
                </a:moveTo>
                <a:lnTo>
                  <a:pt x="0" y="23355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2" name="object 1582"/>
          <p:cNvSpPr/>
          <p:nvPr/>
        </p:nvSpPr>
        <p:spPr>
          <a:xfrm>
            <a:off x="4882610" y="3779625"/>
            <a:ext cx="0" cy="220979"/>
          </a:xfrm>
          <a:custGeom>
            <a:avLst/>
            <a:gdLst/>
            <a:ahLst/>
            <a:cxnLst/>
            <a:rect l="l" t="t" r="r" b="b"/>
            <a:pathLst>
              <a:path h="220979">
                <a:moveTo>
                  <a:pt x="0" y="0"/>
                </a:moveTo>
                <a:lnTo>
                  <a:pt x="0" y="22052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3" name="object 1583"/>
          <p:cNvSpPr/>
          <p:nvPr/>
        </p:nvSpPr>
        <p:spPr>
          <a:xfrm>
            <a:off x="4882610" y="4017029"/>
            <a:ext cx="0" cy="22225"/>
          </a:xfrm>
          <a:custGeom>
            <a:avLst/>
            <a:gdLst/>
            <a:ahLst/>
            <a:cxnLst/>
            <a:rect l="l" t="t" r="r" b="b"/>
            <a:pathLst>
              <a:path h="22225">
                <a:moveTo>
                  <a:pt x="0" y="0"/>
                </a:moveTo>
                <a:lnTo>
                  <a:pt x="0" y="21868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4" name="object 1584"/>
          <p:cNvSpPr/>
          <p:nvPr/>
        </p:nvSpPr>
        <p:spPr>
          <a:xfrm>
            <a:off x="4882610" y="4054293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0"/>
                </a:moveTo>
                <a:lnTo>
                  <a:pt x="0" y="2799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5" name="object 1585"/>
          <p:cNvSpPr/>
          <p:nvPr/>
        </p:nvSpPr>
        <p:spPr>
          <a:xfrm>
            <a:off x="4882610" y="4157804"/>
            <a:ext cx="0" cy="23495"/>
          </a:xfrm>
          <a:custGeom>
            <a:avLst/>
            <a:gdLst/>
            <a:ahLst/>
            <a:cxnLst/>
            <a:rect l="l" t="t" r="r" b="b"/>
            <a:pathLst>
              <a:path h="23495">
                <a:moveTo>
                  <a:pt x="0" y="0"/>
                </a:moveTo>
                <a:lnTo>
                  <a:pt x="0" y="23355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6" name="object 1586"/>
          <p:cNvSpPr/>
          <p:nvPr/>
        </p:nvSpPr>
        <p:spPr>
          <a:xfrm>
            <a:off x="4882610" y="3779625"/>
            <a:ext cx="0" cy="220979"/>
          </a:xfrm>
          <a:custGeom>
            <a:avLst/>
            <a:gdLst/>
            <a:ahLst/>
            <a:cxnLst/>
            <a:rect l="l" t="t" r="r" b="b"/>
            <a:pathLst>
              <a:path h="220979">
                <a:moveTo>
                  <a:pt x="0" y="0"/>
                </a:moveTo>
                <a:lnTo>
                  <a:pt x="0" y="22052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7" name="object 1587"/>
          <p:cNvSpPr/>
          <p:nvPr/>
        </p:nvSpPr>
        <p:spPr>
          <a:xfrm>
            <a:off x="4882610" y="4017029"/>
            <a:ext cx="0" cy="22225"/>
          </a:xfrm>
          <a:custGeom>
            <a:avLst/>
            <a:gdLst/>
            <a:ahLst/>
            <a:cxnLst/>
            <a:rect l="l" t="t" r="r" b="b"/>
            <a:pathLst>
              <a:path h="22225">
                <a:moveTo>
                  <a:pt x="0" y="0"/>
                </a:moveTo>
                <a:lnTo>
                  <a:pt x="0" y="21868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8" name="object 1588"/>
          <p:cNvSpPr/>
          <p:nvPr/>
        </p:nvSpPr>
        <p:spPr>
          <a:xfrm>
            <a:off x="4882610" y="4054293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0"/>
                </a:moveTo>
                <a:lnTo>
                  <a:pt x="0" y="2799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9" name="object 1589"/>
          <p:cNvSpPr/>
          <p:nvPr/>
        </p:nvSpPr>
        <p:spPr>
          <a:xfrm>
            <a:off x="4882610" y="4157804"/>
            <a:ext cx="0" cy="23495"/>
          </a:xfrm>
          <a:custGeom>
            <a:avLst/>
            <a:gdLst/>
            <a:ahLst/>
            <a:cxnLst/>
            <a:rect l="l" t="t" r="r" b="b"/>
            <a:pathLst>
              <a:path h="23495">
                <a:moveTo>
                  <a:pt x="0" y="0"/>
                </a:moveTo>
                <a:lnTo>
                  <a:pt x="0" y="23355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0" name="object 1590"/>
          <p:cNvSpPr/>
          <p:nvPr/>
        </p:nvSpPr>
        <p:spPr>
          <a:xfrm>
            <a:off x="4882610" y="3779625"/>
            <a:ext cx="0" cy="220979"/>
          </a:xfrm>
          <a:custGeom>
            <a:avLst/>
            <a:gdLst/>
            <a:ahLst/>
            <a:cxnLst/>
            <a:rect l="l" t="t" r="r" b="b"/>
            <a:pathLst>
              <a:path h="220979">
                <a:moveTo>
                  <a:pt x="0" y="0"/>
                </a:moveTo>
                <a:lnTo>
                  <a:pt x="0" y="22052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1" name="object 1591"/>
          <p:cNvSpPr/>
          <p:nvPr/>
        </p:nvSpPr>
        <p:spPr>
          <a:xfrm>
            <a:off x="4882610" y="4017029"/>
            <a:ext cx="0" cy="22225"/>
          </a:xfrm>
          <a:custGeom>
            <a:avLst/>
            <a:gdLst/>
            <a:ahLst/>
            <a:cxnLst/>
            <a:rect l="l" t="t" r="r" b="b"/>
            <a:pathLst>
              <a:path h="22225">
                <a:moveTo>
                  <a:pt x="0" y="0"/>
                </a:moveTo>
                <a:lnTo>
                  <a:pt x="0" y="21868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2" name="object 1592"/>
          <p:cNvSpPr/>
          <p:nvPr/>
        </p:nvSpPr>
        <p:spPr>
          <a:xfrm>
            <a:off x="4882610" y="4054293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0"/>
                </a:moveTo>
                <a:lnTo>
                  <a:pt x="0" y="2799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3" name="object 1593"/>
          <p:cNvSpPr/>
          <p:nvPr/>
        </p:nvSpPr>
        <p:spPr>
          <a:xfrm>
            <a:off x="4882610" y="4157804"/>
            <a:ext cx="0" cy="23495"/>
          </a:xfrm>
          <a:custGeom>
            <a:avLst/>
            <a:gdLst/>
            <a:ahLst/>
            <a:cxnLst/>
            <a:rect l="l" t="t" r="r" b="b"/>
            <a:pathLst>
              <a:path h="23495">
                <a:moveTo>
                  <a:pt x="0" y="0"/>
                </a:moveTo>
                <a:lnTo>
                  <a:pt x="0" y="23355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4" name="object 1594"/>
          <p:cNvSpPr/>
          <p:nvPr/>
        </p:nvSpPr>
        <p:spPr>
          <a:xfrm>
            <a:off x="4882610" y="3779625"/>
            <a:ext cx="0" cy="220979"/>
          </a:xfrm>
          <a:custGeom>
            <a:avLst/>
            <a:gdLst/>
            <a:ahLst/>
            <a:cxnLst/>
            <a:rect l="l" t="t" r="r" b="b"/>
            <a:pathLst>
              <a:path h="220979">
                <a:moveTo>
                  <a:pt x="0" y="0"/>
                </a:moveTo>
                <a:lnTo>
                  <a:pt x="0" y="22052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5" name="object 1595"/>
          <p:cNvSpPr/>
          <p:nvPr/>
        </p:nvSpPr>
        <p:spPr>
          <a:xfrm>
            <a:off x="4882610" y="4017029"/>
            <a:ext cx="0" cy="22225"/>
          </a:xfrm>
          <a:custGeom>
            <a:avLst/>
            <a:gdLst/>
            <a:ahLst/>
            <a:cxnLst/>
            <a:rect l="l" t="t" r="r" b="b"/>
            <a:pathLst>
              <a:path h="22225">
                <a:moveTo>
                  <a:pt x="0" y="0"/>
                </a:moveTo>
                <a:lnTo>
                  <a:pt x="0" y="21868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6" name="object 1596"/>
          <p:cNvSpPr/>
          <p:nvPr/>
        </p:nvSpPr>
        <p:spPr>
          <a:xfrm>
            <a:off x="4882610" y="4054293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0"/>
                </a:moveTo>
                <a:lnTo>
                  <a:pt x="0" y="2799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7" name="object 1597"/>
          <p:cNvSpPr/>
          <p:nvPr/>
        </p:nvSpPr>
        <p:spPr>
          <a:xfrm>
            <a:off x="4882610" y="4157804"/>
            <a:ext cx="0" cy="23495"/>
          </a:xfrm>
          <a:custGeom>
            <a:avLst/>
            <a:gdLst/>
            <a:ahLst/>
            <a:cxnLst/>
            <a:rect l="l" t="t" r="r" b="b"/>
            <a:pathLst>
              <a:path h="23495">
                <a:moveTo>
                  <a:pt x="0" y="0"/>
                </a:moveTo>
                <a:lnTo>
                  <a:pt x="0" y="23355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8" name="object 1598"/>
          <p:cNvSpPr/>
          <p:nvPr/>
        </p:nvSpPr>
        <p:spPr>
          <a:xfrm>
            <a:off x="4882610" y="3779625"/>
            <a:ext cx="0" cy="220979"/>
          </a:xfrm>
          <a:custGeom>
            <a:avLst/>
            <a:gdLst/>
            <a:ahLst/>
            <a:cxnLst/>
            <a:rect l="l" t="t" r="r" b="b"/>
            <a:pathLst>
              <a:path h="220979">
                <a:moveTo>
                  <a:pt x="0" y="0"/>
                </a:moveTo>
                <a:lnTo>
                  <a:pt x="0" y="22052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9" name="object 1599"/>
          <p:cNvSpPr/>
          <p:nvPr/>
        </p:nvSpPr>
        <p:spPr>
          <a:xfrm>
            <a:off x="4882610" y="4017029"/>
            <a:ext cx="0" cy="22225"/>
          </a:xfrm>
          <a:custGeom>
            <a:avLst/>
            <a:gdLst/>
            <a:ahLst/>
            <a:cxnLst/>
            <a:rect l="l" t="t" r="r" b="b"/>
            <a:pathLst>
              <a:path h="22225">
                <a:moveTo>
                  <a:pt x="0" y="0"/>
                </a:moveTo>
                <a:lnTo>
                  <a:pt x="0" y="21868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0" name="object 1600"/>
          <p:cNvSpPr/>
          <p:nvPr/>
        </p:nvSpPr>
        <p:spPr>
          <a:xfrm>
            <a:off x="4882610" y="4054293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0"/>
                </a:moveTo>
                <a:lnTo>
                  <a:pt x="0" y="2799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1" name="object 1601"/>
          <p:cNvSpPr/>
          <p:nvPr/>
        </p:nvSpPr>
        <p:spPr>
          <a:xfrm>
            <a:off x="4882610" y="4157804"/>
            <a:ext cx="0" cy="23495"/>
          </a:xfrm>
          <a:custGeom>
            <a:avLst/>
            <a:gdLst/>
            <a:ahLst/>
            <a:cxnLst/>
            <a:rect l="l" t="t" r="r" b="b"/>
            <a:pathLst>
              <a:path h="23495">
                <a:moveTo>
                  <a:pt x="0" y="0"/>
                </a:moveTo>
                <a:lnTo>
                  <a:pt x="0" y="23355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2" name="object 1602"/>
          <p:cNvSpPr/>
          <p:nvPr/>
        </p:nvSpPr>
        <p:spPr>
          <a:xfrm>
            <a:off x="4882610" y="3779625"/>
            <a:ext cx="0" cy="220979"/>
          </a:xfrm>
          <a:custGeom>
            <a:avLst/>
            <a:gdLst/>
            <a:ahLst/>
            <a:cxnLst/>
            <a:rect l="l" t="t" r="r" b="b"/>
            <a:pathLst>
              <a:path h="220979">
                <a:moveTo>
                  <a:pt x="0" y="0"/>
                </a:moveTo>
                <a:lnTo>
                  <a:pt x="0" y="22052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3" name="object 1603"/>
          <p:cNvSpPr/>
          <p:nvPr/>
        </p:nvSpPr>
        <p:spPr>
          <a:xfrm>
            <a:off x="4882610" y="4017029"/>
            <a:ext cx="0" cy="22225"/>
          </a:xfrm>
          <a:custGeom>
            <a:avLst/>
            <a:gdLst/>
            <a:ahLst/>
            <a:cxnLst/>
            <a:rect l="l" t="t" r="r" b="b"/>
            <a:pathLst>
              <a:path h="22225">
                <a:moveTo>
                  <a:pt x="0" y="0"/>
                </a:moveTo>
                <a:lnTo>
                  <a:pt x="0" y="21868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4" name="object 1604"/>
          <p:cNvSpPr/>
          <p:nvPr/>
        </p:nvSpPr>
        <p:spPr>
          <a:xfrm>
            <a:off x="4882610" y="4054293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0"/>
                </a:moveTo>
                <a:lnTo>
                  <a:pt x="0" y="2799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5" name="object 1605"/>
          <p:cNvSpPr/>
          <p:nvPr/>
        </p:nvSpPr>
        <p:spPr>
          <a:xfrm>
            <a:off x="4882610" y="4157804"/>
            <a:ext cx="0" cy="23495"/>
          </a:xfrm>
          <a:custGeom>
            <a:avLst/>
            <a:gdLst/>
            <a:ahLst/>
            <a:cxnLst/>
            <a:rect l="l" t="t" r="r" b="b"/>
            <a:pathLst>
              <a:path h="23495">
                <a:moveTo>
                  <a:pt x="0" y="0"/>
                </a:moveTo>
                <a:lnTo>
                  <a:pt x="0" y="23355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6" name="object 1606"/>
          <p:cNvSpPr/>
          <p:nvPr/>
        </p:nvSpPr>
        <p:spPr>
          <a:xfrm>
            <a:off x="4882610" y="3779625"/>
            <a:ext cx="0" cy="220979"/>
          </a:xfrm>
          <a:custGeom>
            <a:avLst/>
            <a:gdLst/>
            <a:ahLst/>
            <a:cxnLst/>
            <a:rect l="l" t="t" r="r" b="b"/>
            <a:pathLst>
              <a:path h="220979">
                <a:moveTo>
                  <a:pt x="0" y="0"/>
                </a:moveTo>
                <a:lnTo>
                  <a:pt x="0" y="22052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7" name="object 1607"/>
          <p:cNvSpPr/>
          <p:nvPr/>
        </p:nvSpPr>
        <p:spPr>
          <a:xfrm>
            <a:off x="4882610" y="4017029"/>
            <a:ext cx="0" cy="22225"/>
          </a:xfrm>
          <a:custGeom>
            <a:avLst/>
            <a:gdLst/>
            <a:ahLst/>
            <a:cxnLst/>
            <a:rect l="l" t="t" r="r" b="b"/>
            <a:pathLst>
              <a:path h="22225">
                <a:moveTo>
                  <a:pt x="0" y="0"/>
                </a:moveTo>
                <a:lnTo>
                  <a:pt x="0" y="21868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8" name="object 1608"/>
          <p:cNvSpPr/>
          <p:nvPr/>
        </p:nvSpPr>
        <p:spPr>
          <a:xfrm>
            <a:off x="4882610" y="4054293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0"/>
                </a:moveTo>
                <a:lnTo>
                  <a:pt x="0" y="2799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9" name="object 1609"/>
          <p:cNvSpPr/>
          <p:nvPr/>
        </p:nvSpPr>
        <p:spPr>
          <a:xfrm>
            <a:off x="4882610" y="4157804"/>
            <a:ext cx="0" cy="23495"/>
          </a:xfrm>
          <a:custGeom>
            <a:avLst/>
            <a:gdLst/>
            <a:ahLst/>
            <a:cxnLst/>
            <a:rect l="l" t="t" r="r" b="b"/>
            <a:pathLst>
              <a:path h="23495">
                <a:moveTo>
                  <a:pt x="0" y="0"/>
                </a:moveTo>
                <a:lnTo>
                  <a:pt x="0" y="23355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0" name="object 1610"/>
          <p:cNvSpPr/>
          <p:nvPr/>
        </p:nvSpPr>
        <p:spPr>
          <a:xfrm>
            <a:off x="4882610" y="3779625"/>
            <a:ext cx="0" cy="220979"/>
          </a:xfrm>
          <a:custGeom>
            <a:avLst/>
            <a:gdLst/>
            <a:ahLst/>
            <a:cxnLst/>
            <a:rect l="l" t="t" r="r" b="b"/>
            <a:pathLst>
              <a:path h="220979">
                <a:moveTo>
                  <a:pt x="0" y="0"/>
                </a:moveTo>
                <a:lnTo>
                  <a:pt x="0" y="22052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1" name="object 1611"/>
          <p:cNvSpPr/>
          <p:nvPr/>
        </p:nvSpPr>
        <p:spPr>
          <a:xfrm>
            <a:off x="4882610" y="4017029"/>
            <a:ext cx="0" cy="22225"/>
          </a:xfrm>
          <a:custGeom>
            <a:avLst/>
            <a:gdLst/>
            <a:ahLst/>
            <a:cxnLst/>
            <a:rect l="l" t="t" r="r" b="b"/>
            <a:pathLst>
              <a:path h="22225">
                <a:moveTo>
                  <a:pt x="0" y="0"/>
                </a:moveTo>
                <a:lnTo>
                  <a:pt x="0" y="21868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2" name="object 1612"/>
          <p:cNvSpPr/>
          <p:nvPr/>
        </p:nvSpPr>
        <p:spPr>
          <a:xfrm>
            <a:off x="4882610" y="4054293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0"/>
                </a:moveTo>
                <a:lnTo>
                  <a:pt x="0" y="2799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3" name="object 1613"/>
          <p:cNvSpPr/>
          <p:nvPr/>
        </p:nvSpPr>
        <p:spPr>
          <a:xfrm>
            <a:off x="4882610" y="4157804"/>
            <a:ext cx="0" cy="23495"/>
          </a:xfrm>
          <a:custGeom>
            <a:avLst/>
            <a:gdLst/>
            <a:ahLst/>
            <a:cxnLst/>
            <a:rect l="l" t="t" r="r" b="b"/>
            <a:pathLst>
              <a:path h="23495">
                <a:moveTo>
                  <a:pt x="0" y="0"/>
                </a:moveTo>
                <a:lnTo>
                  <a:pt x="0" y="23355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4" name="object 1614"/>
          <p:cNvSpPr/>
          <p:nvPr/>
        </p:nvSpPr>
        <p:spPr>
          <a:xfrm>
            <a:off x="2432735" y="2769781"/>
            <a:ext cx="224790" cy="226695"/>
          </a:xfrm>
          <a:custGeom>
            <a:avLst/>
            <a:gdLst/>
            <a:ahLst/>
            <a:cxnLst/>
            <a:rect l="l" t="t" r="r" b="b"/>
            <a:pathLst>
              <a:path w="224789" h="226694">
                <a:moveTo>
                  <a:pt x="112242" y="0"/>
                </a:moveTo>
                <a:lnTo>
                  <a:pt x="224485" y="226415"/>
                </a:lnTo>
                <a:lnTo>
                  <a:pt x="0" y="226415"/>
                </a:lnTo>
                <a:lnTo>
                  <a:pt x="112242" y="0"/>
                </a:lnTo>
                <a:close/>
              </a:path>
            </a:pathLst>
          </a:custGeom>
          <a:ln w="25196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5" name="object 1615"/>
          <p:cNvSpPr/>
          <p:nvPr/>
        </p:nvSpPr>
        <p:spPr>
          <a:xfrm>
            <a:off x="4487392" y="2769781"/>
            <a:ext cx="224790" cy="226695"/>
          </a:xfrm>
          <a:custGeom>
            <a:avLst/>
            <a:gdLst/>
            <a:ahLst/>
            <a:cxnLst/>
            <a:rect l="l" t="t" r="r" b="b"/>
            <a:pathLst>
              <a:path w="224789" h="226694">
                <a:moveTo>
                  <a:pt x="112242" y="0"/>
                </a:moveTo>
                <a:lnTo>
                  <a:pt x="224485" y="226415"/>
                </a:lnTo>
                <a:lnTo>
                  <a:pt x="0" y="226415"/>
                </a:lnTo>
                <a:lnTo>
                  <a:pt x="112242" y="0"/>
                </a:lnTo>
                <a:close/>
              </a:path>
            </a:pathLst>
          </a:custGeom>
          <a:ln w="25196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6" name="object 1616"/>
          <p:cNvSpPr/>
          <p:nvPr/>
        </p:nvSpPr>
        <p:spPr>
          <a:xfrm>
            <a:off x="2974187" y="3701961"/>
            <a:ext cx="0" cy="57150"/>
          </a:xfrm>
          <a:custGeom>
            <a:avLst/>
            <a:gdLst/>
            <a:ahLst/>
            <a:cxnLst/>
            <a:rect l="l" t="t" r="r" b="b"/>
            <a:pathLst>
              <a:path h="57150">
                <a:moveTo>
                  <a:pt x="0" y="0"/>
                </a:moveTo>
                <a:lnTo>
                  <a:pt x="0" y="56908"/>
                </a:lnTo>
              </a:path>
            </a:pathLst>
          </a:custGeom>
          <a:ln w="1523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7" name="object 1617"/>
          <p:cNvSpPr/>
          <p:nvPr/>
        </p:nvSpPr>
        <p:spPr>
          <a:xfrm>
            <a:off x="5079555" y="3701173"/>
            <a:ext cx="0" cy="57150"/>
          </a:xfrm>
          <a:custGeom>
            <a:avLst/>
            <a:gdLst/>
            <a:ahLst/>
            <a:cxnLst/>
            <a:rect l="l" t="t" r="r" b="b"/>
            <a:pathLst>
              <a:path h="57150">
                <a:moveTo>
                  <a:pt x="0" y="0"/>
                </a:moveTo>
                <a:lnTo>
                  <a:pt x="0" y="56908"/>
                </a:lnTo>
              </a:path>
            </a:pathLst>
          </a:custGeom>
          <a:ln w="1524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8" name="object 1618"/>
          <p:cNvSpPr/>
          <p:nvPr/>
        </p:nvSpPr>
        <p:spPr>
          <a:xfrm>
            <a:off x="4534712" y="4727028"/>
            <a:ext cx="191922" cy="100825"/>
          </a:xfrm>
          <a:prstGeom prst="rect">
            <a:avLst/>
          </a:prstGeom>
          <a:blipFill>
            <a:blip r:embed="rId5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9" name="object 1619"/>
          <p:cNvSpPr/>
          <p:nvPr/>
        </p:nvSpPr>
        <p:spPr>
          <a:xfrm>
            <a:off x="5551690" y="4796116"/>
            <a:ext cx="19685" cy="57150"/>
          </a:xfrm>
          <a:custGeom>
            <a:avLst/>
            <a:gdLst/>
            <a:ahLst/>
            <a:cxnLst/>
            <a:rect l="l" t="t" r="r" b="b"/>
            <a:pathLst>
              <a:path w="19685" h="57150">
                <a:moveTo>
                  <a:pt x="19329" y="53276"/>
                </a:moveTo>
                <a:lnTo>
                  <a:pt x="10375" y="2819"/>
                </a:lnTo>
                <a:lnTo>
                  <a:pt x="9080" y="1282"/>
                </a:lnTo>
                <a:lnTo>
                  <a:pt x="5549" y="0"/>
                </a:lnTo>
                <a:lnTo>
                  <a:pt x="3568" y="342"/>
                </a:lnTo>
                <a:lnTo>
                  <a:pt x="685" y="2768"/>
                </a:lnTo>
                <a:lnTo>
                  <a:pt x="0" y="4660"/>
                </a:lnTo>
                <a:lnTo>
                  <a:pt x="8953" y="55117"/>
                </a:lnTo>
                <a:lnTo>
                  <a:pt x="11684" y="57022"/>
                </a:lnTo>
                <a:lnTo>
                  <a:pt x="17424" y="56006"/>
                </a:lnTo>
                <a:lnTo>
                  <a:pt x="19329" y="53276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0" name="object 1620"/>
          <p:cNvSpPr/>
          <p:nvPr/>
        </p:nvSpPr>
        <p:spPr>
          <a:xfrm>
            <a:off x="5551690" y="4796116"/>
            <a:ext cx="19685" cy="57150"/>
          </a:xfrm>
          <a:custGeom>
            <a:avLst/>
            <a:gdLst/>
            <a:ahLst/>
            <a:cxnLst/>
            <a:rect l="l" t="t" r="r" b="b"/>
            <a:pathLst>
              <a:path w="19685" h="57150">
                <a:moveTo>
                  <a:pt x="330" y="6515"/>
                </a:moveTo>
                <a:lnTo>
                  <a:pt x="8445" y="52247"/>
                </a:lnTo>
                <a:lnTo>
                  <a:pt x="8953" y="55117"/>
                </a:lnTo>
                <a:lnTo>
                  <a:pt x="11684" y="57022"/>
                </a:lnTo>
                <a:lnTo>
                  <a:pt x="14554" y="56514"/>
                </a:lnTo>
                <a:lnTo>
                  <a:pt x="17424" y="56006"/>
                </a:lnTo>
                <a:lnTo>
                  <a:pt x="19329" y="53276"/>
                </a:lnTo>
                <a:lnTo>
                  <a:pt x="18821" y="50406"/>
                </a:lnTo>
                <a:lnTo>
                  <a:pt x="10706" y="4673"/>
                </a:lnTo>
                <a:lnTo>
                  <a:pt x="5549" y="0"/>
                </a:lnTo>
                <a:lnTo>
                  <a:pt x="3568" y="342"/>
                </a:lnTo>
                <a:lnTo>
                  <a:pt x="2120" y="1562"/>
                </a:lnTo>
                <a:lnTo>
                  <a:pt x="685" y="2768"/>
                </a:lnTo>
                <a:lnTo>
                  <a:pt x="0" y="4660"/>
                </a:lnTo>
                <a:lnTo>
                  <a:pt x="330" y="6515"/>
                </a:lnTo>
                <a:close/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1" name="object 1621"/>
          <p:cNvSpPr/>
          <p:nvPr/>
        </p:nvSpPr>
        <p:spPr>
          <a:xfrm>
            <a:off x="5496407" y="4796205"/>
            <a:ext cx="10795" cy="57785"/>
          </a:xfrm>
          <a:custGeom>
            <a:avLst/>
            <a:gdLst/>
            <a:ahLst/>
            <a:cxnLst/>
            <a:rect l="l" t="t" r="r" b="b"/>
            <a:pathLst>
              <a:path w="10795" h="57785">
                <a:moveTo>
                  <a:pt x="10540" y="54876"/>
                </a:moveTo>
                <a:lnTo>
                  <a:pt x="10540" y="3632"/>
                </a:lnTo>
                <a:lnTo>
                  <a:pt x="9537" y="1892"/>
                </a:lnTo>
                <a:lnTo>
                  <a:pt x="6273" y="12"/>
                </a:lnTo>
                <a:lnTo>
                  <a:pt x="4267" y="0"/>
                </a:lnTo>
                <a:lnTo>
                  <a:pt x="1003" y="1892"/>
                </a:lnTo>
                <a:lnTo>
                  <a:pt x="0" y="3632"/>
                </a:lnTo>
                <a:lnTo>
                  <a:pt x="0" y="54876"/>
                </a:lnTo>
                <a:lnTo>
                  <a:pt x="2349" y="57226"/>
                </a:lnTo>
                <a:lnTo>
                  <a:pt x="8178" y="57238"/>
                </a:lnTo>
                <a:lnTo>
                  <a:pt x="10540" y="54876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2" name="object 1622"/>
          <p:cNvSpPr/>
          <p:nvPr/>
        </p:nvSpPr>
        <p:spPr>
          <a:xfrm>
            <a:off x="5496407" y="4796205"/>
            <a:ext cx="10795" cy="57785"/>
          </a:xfrm>
          <a:custGeom>
            <a:avLst/>
            <a:gdLst/>
            <a:ahLst/>
            <a:cxnLst/>
            <a:rect l="l" t="t" r="r" b="b"/>
            <a:pathLst>
              <a:path w="10795" h="57785">
                <a:moveTo>
                  <a:pt x="10540" y="51968"/>
                </a:moveTo>
                <a:lnTo>
                  <a:pt x="10540" y="5511"/>
                </a:lnTo>
                <a:lnTo>
                  <a:pt x="10540" y="3632"/>
                </a:lnTo>
                <a:lnTo>
                  <a:pt x="9537" y="1892"/>
                </a:lnTo>
                <a:lnTo>
                  <a:pt x="7899" y="952"/>
                </a:lnTo>
                <a:lnTo>
                  <a:pt x="6273" y="12"/>
                </a:lnTo>
                <a:lnTo>
                  <a:pt x="4267" y="0"/>
                </a:lnTo>
                <a:lnTo>
                  <a:pt x="2628" y="952"/>
                </a:lnTo>
                <a:lnTo>
                  <a:pt x="1003" y="1892"/>
                </a:lnTo>
                <a:lnTo>
                  <a:pt x="0" y="3632"/>
                </a:lnTo>
                <a:lnTo>
                  <a:pt x="0" y="5511"/>
                </a:lnTo>
                <a:lnTo>
                  <a:pt x="0" y="51968"/>
                </a:lnTo>
                <a:lnTo>
                  <a:pt x="0" y="54876"/>
                </a:lnTo>
                <a:lnTo>
                  <a:pt x="2349" y="57226"/>
                </a:lnTo>
                <a:lnTo>
                  <a:pt x="5270" y="57226"/>
                </a:lnTo>
                <a:lnTo>
                  <a:pt x="8178" y="57238"/>
                </a:lnTo>
                <a:lnTo>
                  <a:pt x="10540" y="54876"/>
                </a:lnTo>
                <a:lnTo>
                  <a:pt x="10540" y="51968"/>
                </a:lnTo>
                <a:close/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3" name="object 1623"/>
          <p:cNvSpPr/>
          <p:nvPr/>
        </p:nvSpPr>
        <p:spPr>
          <a:xfrm>
            <a:off x="5432513" y="4796028"/>
            <a:ext cx="19685" cy="57150"/>
          </a:xfrm>
          <a:custGeom>
            <a:avLst/>
            <a:gdLst/>
            <a:ahLst/>
            <a:cxnLst/>
            <a:rect l="l" t="t" r="r" b="b"/>
            <a:pathLst>
              <a:path w="19685" h="57150">
                <a:moveTo>
                  <a:pt x="19329" y="3746"/>
                </a:moveTo>
                <a:lnTo>
                  <a:pt x="17411" y="1016"/>
                </a:lnTo>
                <a:lnTo>
                  <a:pt x="11684" y="0"/>
                </a:lnTo>
                <a:lnTo>
                  <a:pt x="8953" y="1905"/>
                </a:lnTo>
                <a:lnTo>
                  <a:pt x="0" y="52362"/>
                </a:lnTo>
                <a:lnTo>
                  <a:pt x="685" y="54254"/>
                </a:lnTo>
                <a:lnTo>
                  <a:pt x="3568" y="56680"/>
                </a:lnTo>
                <a:lnTo>
                  <a:pt x="5537" y="57023"/>
                </a:lnTo>
                <a:lnTo>
                  <a:pt x="9080" y="55740"/>
                </a:lnTo>
                <a:lnTo>
                  <a:pt x="10375" y="54203"/>
                </a:lnTo>
                <a:lnTo>
                  <a:pt x="19329" y="3746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4" name="object 1624"/>
          <p:cNvSpPr/>
          <p:nvPr/>
        </p:nvSpPr>
        <p:spPr>
          <a:xfrm>
            <a:off x="5432513" y="4796028"/>
            <a:ext cx="19685" cy="57150"/>
          </a:xfrm>
          <a:custGeom>
            <a:avLst/>
            <a:gdLst/>
            <a:ahLst/>
            <a:cxnLst/>
            <a:rect l="l" t="t" r="r" b="b"/>
            <a:pathLst>
              <a:path w="19685" h="57150">
                <a:moveTo>
                  <a:pt x="10706" y="52349"/>
                </a:moveTo>
                <a:lnTo>
                  <a:pt x="18821" y="6616"/>
                </a:lnTo>
                <a:lnTo>
                  <a:pt x="19329" y="3746"/>
                </a:lnTo>
                <a:lnTo>
                  <a:pt x="17411" y="1016"/>
                </a:lnTo>
                <a:lnTo>
                  <a:pt x="14554" y="508"/>
                </a:lnTo>
                <a:lnTo>
                  <a:pt x="11684" y="0"/>
                </a:lnTo>
                <a:lnTo>
                  <a:pt x="8953" y="1905"/>
                </a:lnTo>
                <a:lnTo>
                  <a:pt x="8445" y="4775"/>
                </a:lnTo>
                <a:lnTo>
                  <a:pt x="330" y="50507"/>
                </a:lnTo>
                <a:lnTo>
                  <a:pt x="0" y="52362"/>
                </a:lnTo>
                <a:lnTo>
                  <a:pt x="685" y="54254"/>
                </a:lnTo>
                <a:lnTo>
                  <a:pt x="2120" y="55460"/>
                </a:lnTo>
                <a:lnTo>
                  <a:pt x="3568" y="56680"/>
                </a:lnTo>
                <a:lnTo>
                  <a:pt x="5537" y="57023"/>
                </a:lnTo>
                <a:lnTo>
                  <a:pt x="7315" y="56388"/>
                </a:lnTo>
                <a:lnTo>
                  <a:pt x="9080" y="55740"/>
                </a:lnTo>
                <a:lnTo>
                  <a:pt x="10375" y="54203"/>
                </a:lnTo>
                <a:lnTo>
                  <a:pt x="10706" y="52349"/>
                </a:lnTo>
                <a:close/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5" name="object 1625"/>
          <p:cNvSpPr/>
          <p:nvPr/>
        </p:nvSpPr>
        <p:spPr>
          <a:xfrm>
            <a:off x="5285079" y="5745734"/>
            <a:ext cx="84086" cy="201383"/>
          </a:xfrm>
          <a:prstGeom prst="rect">
            <a:avLst/>
          </a:prstGeom>
          <a:blipFill>
            <a:blip r:embed="rId5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6" name="object 1626"/>
          <p:cNvSpPr/>
          <p:nvPr/>
        </p:nvSpPr>
        <p:spPr>
          <a:xfrm>
            <a:off x="5056314" y="6538429"/>
            <a:ext cx="32384" cy="97155"/>
          </a:xfrm>
          <a:custGeom>
            <a:avLst/>
            <a:gdLst/>
            <a:ahLst/>
            <a:cxnLst/>
            <a:rect l="l" t="t" r="r" b="b"/>
            <a:pathLst>
              <a:path w="32385" h="97154">
                <a:moveTo>
                  <a:pt x="31813" y="96659"/>
                </a:moveTo>
                <a:lnTo>
                  <a:pt x="15913" y="0"/>
                </a:lnTo>
                <a:lnTo>
                  <a:pt x="0" y="96659"/>
                </a:lnTo>
                <a:lnTo>
                  <a:pt x="31813" y="96659"/>
                </a:lnTo>
                <a:close/>
              </a:path>
            </a:pathLst>
          </a:custGeom>
          <a:solidFill>
            <a:srgbClr val="97999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7" name="object 1627"/>
          <p:cNvSpPr/>
          <p:nvPr/>
        </p:nvSpPr>
        <p:spPr>
          <a:xfrm>
            <a:off x="7147521" y="6438684"/>
            <a:ext cx="32384" cy="97155"/>
          </a:xfrm>
          <a:custGeom>
            <a:avLst/>
            <a:gdLst/>
            <a:ahLst/>
            <a:cxnLst/>
            <a:rect l="l" t="t" r="r" b="b"/>
            <a:pathLst>
              <a:path w="32384" h="97154">
                <a:moveTo>
                  <a:pt x="31813" y="96659"/>
                </a:moveTo>
                <a:lnTo>
                  <a:pt x="15913" y="0"/>
                </a:lnTo>
                <a:lnTo>
                  <a:pt x="0" y="96659"/>
                </a:lnTo>
                <a:lnTo>
                  <a:pt x="31813" y="96659"/>
                </a:lnTo>
                <a:close/>
              </a:path>
            </a:pathLst>
          </a:custGeom>
          <a:solidFill>
            <a:srgbClr val="97999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8" name="object 1628"/>
          <p:cNvSpPr/>
          <p:nvPr/>
        </p:nvSpPr>
        <p:spPr>
          <a:xfrm>
            <a:off x="7147521" y="6438684"/>
            <a:ext cx="32384" cy="97155"/>
          </a:xfrm>
          <a:custGeom>
            <a:avLst/>
            <a:gdLst/>
            <a:ahLst/>
            <a:cxnLst/>
            <a:rect l="l" t="t" r="r" b="b"/>
            <a:pathLst>
              <a:path w="32384" h="97154">
                <a:moveTo>
                  <a:pt x="31813" y="96659"/>
                </a:moveTo>
                <a:lnTo>
                  <a:pt x="15913" y="0"/>
                </a:lnTo>
                <a:lnTo>
                  <a:pt x="0" y="96659"/>
                </a:lnTo>
                <a:lnTo>
                  <a:pt x="31813" y="96659"/>
                </a:lnTo>
                <a:close/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9" name="object 1629"/>
          <p:cNvSpPr/>
          <p:nvPr/>
        </p:nvSpPr>
        <p:spPr>
          <a:xfrm>
            <a:off x="9561690" y="6322224"/>
            <a:ext cx="32384" cy="97155"/>
          </a:xfrm>
          <a:custGeom>
            <a:avLst/>
            <a:gdLst/>
            <a:ahLst/>
            <a:cxnLst/>
            <a:rect l="l" t="t" r="r" b="b"/>
            <a:pathLst>
              <a:path w="32384" h="97154">
                <a:moveTo>
                  <a:pt x="31813" y="96647"/>
                </a:moveTo>
                <a:lnTo>
                  <a:pt x="15900" y="0"/>
                </a:lnTo>
                <a:lnTo>
                  <a:pt x="0" y="96647"/>
                </a:lnTo>
                <a:lnTo>
                  <a:pt x="31813" y="96647"/>
                </a:lnTo>
                <a:close/>
              </a:path>
            </a:pathLst>
          </a:custGeom>
          <a:solidFill>
            <a:srgbClr val="97999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0" name="object 1630"/>
          <p:cNvSpPr/>
          <p:nvPr/>
        </p:nvSpPr>
        <p:spPr>
          <a:xfrm>
            <a:off x="9561690" y="6322224"/>
            <a:ext cx="32384" cy="97155"/>
          </a:xfrm>
          <a:custGeom>
            <a:avLst/>
            <a:gdLst/>
            <a:ahLst/>
            <a:cxnLst/>
            <a:rect l="l" t="t" r="r" b="b"/>
            <a:pathLst>
              <a:path w="32384" h="97154">
                <a:moveTo>
                  <a:pt x="31813" y="96647"/>
                </a:moveTo>
                <a:lnTo>
                  <a:pt x="15900" y="0"/>
                </a:lnTo>
                <a:lnTo>
                  <a:pt x="0" y="96647"/>
                </a:lnTo>
                <a:lnTo>
                  <a:pt x="31813" y="96647"/>
                </a:lnTo>
                <a:close/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1" name="object 1631"/>
          <p:cNvSpPr/>
          <p:nvPr/>
        </p:nvSpPr>
        <p:spPr>
          <a:xfrm>
            <a:off x="9526346" y="5665914"/>
            <a:ext cx="102870" cy="0"/>
          </a:xfrm>
          <a:custGeom>
            <a:avLst/>
            <a:gdLst/>
            <a:ahLst/>
            <a:cxnLst/>
            <a:rect l="l" t="t" r="r" b="b"/>
            <a:pathLst>
              <a:path w="102870">
                <a:moveTo>
                  <a:pt x="0" y="0"/>
                </a:moveTo>
                <a:lnTo>
                  <a:pt x="102530" y="0"/>
                </a:lnTo>
              </a:path>
            </a:pathLst>
          </a:custGeom>
          <a:ln w="19304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2" name="object 1632"/>
          <p:cNvSpPr/>
          <p:nvPr/>
        </p:nvSpPr>
        <p:spPr>
          <a:xfrm>
            <a:off x="9526346" y="5656262"/>
            <a:ext cx="102870" cy="19685"/>
          </a:xfrm>
          <a:custGeom>
            <a:avLst/>
            <a:gdLst/>
            <a:ahLst/>
            <a:cxnLst/>
            <a:rect l="l" t="t" r="r" b="b"/>
            <a:pathLst>
              <a:path w="102870" h="19685">
                <a:moveTo>
                  <a:pt x="0" y="0"/>
                </a:moveTo>
                <a:lnTo>
                  <a:pt x="0" y="19304"/>
                </a:lnTo>
                <a:lnTo>
                  <a:pt x="102530" y="19304"/>
                </a:lnTo>
                <a:lnTo>
                  <a:pt x="102530" y="0"/>
                </a:lnTo>
                <a:lnTo>
                  <a:pt x="0" y="0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3" name="object 1633"/>
          <p:cNvSpPr/>
          <p:nvPr/>
        </p:nvSpPr>
        <p:spPr>
          <a:xfrm>
            <a:off x="9490252" y="3144553"/>
            <a:ext cx="173990" cy="0"/>
          </a:xfrm>
          <a:custGeom>
            <a:avLst/>
            <a:gdLst/>
            <a:ahLst/>
            <a:cxnLst/>
            <a:rect l="l" t="t" r="r" b="b"/>
            <a:pathLst>
              <a:path w="173990">
                <a:moveTo>
                  <a:pt x="0" y="0"/>
                </a:moveTo>
                <a:lnTo>
                  <a:pt x="173723" y="0"/>
                </a:lnTo>
              </a:path>
            </a:pathLst>
          </a:custGeom>
          <a:ln w="32706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4" name="object 1634"/>
          <p:cNvSpPr/>
          <p:nvPr/>
        </p:nvSpPr>
        <p:spPr>
          <a:xfrm>
            <a:off x="9490252" y="3128200"/>
            <a:ext cx="173990" cy="33020"/>
          </a:xfrm>
          <a:custGeom>
            <a:avLst/>
            <a:gdLst/>
            <a:ahLst/>
            <a:cxnLst/>
            <a:rect l="l" t="t" r="r" b="b"/>
            <a:pathLst>
              <a:path w="173990" h="33019">
                <a:moveTo>
                  <a:pt x="0" y="0"/>
                </a:moveTo>
                <a:lnTo>
                  <a:pt x="0" y="32706"/>
                </a:lnTo>
                <a:lnTo>
                  <a:pt x="173723" y="32706"/>
                </a:lnTo>
                <a:lnTo>
                  <a:pt x="173723" y="0"/>
                </a:lnTo>
                <a:lnTo>
                  <a:pt x="0" y="0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5" name="object 1635"/>
          <p:cNvSpPr/>
          <p:nvPr/>
        </p:nvSpPr>
        <p:spPr>
          <a:xfrm>
            <a:off x="9428022" y="3759723"/>
            <a:ext cx="299720" cy="14604"/>
          </a:xfrm>
          <a:custGeom>
            <a:avLst/>
            <a:gdLst/>
            <a:ahLst/>
            <a:cxnLst/>
            <a:rect l="l" t="t" r="r" b="b"/>
            <a:pathLst>
              <a:path w="299720" h="14604">
                <a:moveTo>
                  <a:pt x="0" y="14475"/>
                </a:moveTo>
                <a:lnTo>
                  <a:pt x="299173" y="14475"/>
                </a:lnTo>
                <a:lnTo>
                  <a:pt x="299173" y="0"/>
                </a:lnTo>
                <a:lnTo>
                  <a:pt x="0" y="0"/>
                </a:lnTo>
                <a:lnTo>
                  <a:pt x="0" y="14475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6" name="object 1636"/>
          <p:cNvSpPr/>
          <p:nvPr/>
        </p:nvSpPr>
        <p:spPr>
          <a:xfrm>
            <a:off x="9424847" y="3756548"/>
            <a:ext cx="306070" cy="20955"/>
          </a:xfrm>
          <a:custGeom>
            <a:avLst/>
            <a:gdLst/>
            <a:ahLst/>
            <a:cxnLst/>
            <a:rect l="l" t="t" r="r" b="b"/>
            <a:pathLst>
              <a:path w="306070" h="20954">
                <a:moveTo>
                  <a:pt x="0" y="20825"/>
                </a:moveTo>
                <a:lnTo>
                  <a:pt x="305523" y="20825"/>
                </a:lnTo>
                <a:lnTo>
                  <a:pt x="305523" y="0"/>
                </a:lnTo>
                <a:lnTo>
                  <a:pt x="0" y="0"/>
                </a:lnTo>
                <a:lnTo>
                  <a:pt x="0" y="20825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7" name="object 1637"/>
          <p:cNvSpPr/>
          <p:nvPr/>
        </p:nvSpPr>
        <p:spPr>
          <a:xfrm>
            <a:off x="9288080" y="3766961"/>
            <a:ext cx="120650" cy="0"/>
          </a:xfrm>
          <a:custGeom>
            <a:avLst/>
            <a:gdLst/>
            <a:ahLst/>
            <a:cxnLst/>
            <a:rect l="l" t="t" r="r" b="b"/>
            <a:pathLst>
              <a:path w="120650">
                <a:moveTo>
                  <a:pt x="0" y="0"/>
                </a:moveTo>
                <a:lnTo>
                  <a:pt x="120638" y="0"/>
                </a:lnTo>
              </a:path>
            </a:pathLst>
          </a:custGeom>
          <a:ln w="144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8" name="object 1638"/>
          <p:cNvSpPr/>
          <p:nvPr/>
        </p:nvSpPr>
        <p:spPr>
          <a:xfrm>
            <a:off x="9746500" y="3766958"/>
            <a:ext cx="120650" cy="0"/>
          </a:xfrm>
          <a:custGeom>
            <a:avLst/>
            <a:gdLst/>
            <a:ahLst/>
            <a:cxnLst/>
            <a:rect l="l" t="t" r="r" b="b"/>
            <a:pathLst>
              <a:path w="120650">
                <a:moveTo>
                  <a:pt x="0" y="0"/>
                </a:moveTo>
                <a:lnTo>
                  <a:pt x="120637" y="0"/>
                </a:lnTo>
              </a:path>
            </a:pathLst>
          </a:custGeom>
          <a:ln w="144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9" name="object 1639"/>
          <p:cNvSpPr/>
          <p:nvPr/>
        </p:nvSpPr>
        <p:spPr>
          <a:xfrm>
            <a:off x="6932280" y="3792017"/>
            <a:ext cx="114300" cy="0"/>
          </a:xfrm>
          <a:custGeom>
            <a:avLst/>
            <a:gdLst/>
            <a:ahLst/>
            <a:cxnLst/>
            <a:rect l="l" t="t" r="r" b="b"/>
            <a:pathLst>
              <a:path w="114300">
                <a:moveTo>
                  <a:pt x="0" y="0"/>
                </a:moveTo>
                <a:lnTo>
                  <a:pt x="113907" y="0"/>
                </a:lnTo>
              </a:path>
            </a:pathLst>
          </a:custGeom>
          <a:ln w="14476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0" name="object 1640"/>
          <p:cNvSpPr/>
          <p:nvPr/>
        </p:nvSpPr>
        <p:spPr>
          <a:xfrm>
            <a:off x="7065479" y="3792016"/>
            <a:ext cx="220979" cy="0"/>
          </a:xfrm>
          <a:custGeom>
            <a:avLst/>
            <a:gdLst/>
            <a:ahLst/>
            <a:cxnLst/>
            <a:rect l="l" t="t" r="r" b="b"/>
            <a:pathLst>
              <a:path w="220979">
                <a:moveTo>
                  <a:pt x="0" y="0"/>
                </a:moveTo>
                <a:lnTo>
                  <a:pt x="220967" y="0"/>
                </a:lnTo>
              </a:path>
            </a:pathLst>
          </a:custGeom>
          <a:ln w="14476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1" name="object 1641"/>
          <p:cNvSpPr/>
          <p:nvPr/>
        </p:nvSpPr>
        <p:spPr>
          <a:xfrm>
            <a:off x="7305738" y="3792016"/>
            <a:ext cx="114300" cy="0"/>
          </a:xfrm>
          <a:custGeom>
            <a:avLst/>
            <a:gdLst/>
            <a:ahLst/>
            <a:cxnLst/>
            <a:rect l="l" t="t" r="r" b="b"/>
            <a:pathLst>
              <a:path w="114300">
                <a:moveTo>
                  <a:pt x="0" y="0"/>
                </a:moveTo>
                <a:lnTo>
                  <a:pt x="113917" y="0"/>
                </a:lnTo>
              </a:path>
            </a:pathLst>
          </a:custGeom>
          <a:ln w="14476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2" name="object 1642"/>
          <p:cNvSpPr/>
          <p:nvPr/>
        </p:nvSpPr>
        <p:spPr>
          <a:xfrm>
            <a:off x="7286442" y="3784779"/>
            <a:ext cx="19685" cy="14604"/>
          </a:xfrm>
          <a:custGeom>
            <a:avLst/>
            <a:gdLst/>
            <a:ahLst/>
            <a:cxnLst/>
            <a:rect l="l" t="t" r="r" b="b"/>
            <a:pathLst>
              <a:path w="19684" h="14604">
                <a:moveTo>
                  <a:pt x="19296" y="14476"/>
                </a:moveTo>
                <a:lnTo>
                  <a:pt x="19296" y="0"/>
                </a:lnTo>
                <a:lnTo>
                  <a:pt x="0" y="0"/>
                </a:lnTo>
                <a:lnTo>
                  <a:pt x="0" y="14476"/>
                </a:lnTo>
                <a:lnTo>
                  <a:pt x="19296" y="14476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3" name="object 1643"/>
          <p:cNvSpPr/>
          <p:nvPr/>
        </p:nvSpPr>
        <p:spPr>
          <a:xfrm>
            <a:off x="7046184" y="3784779"/>
            <a:ext cx="19685" cy="14604"/>
          </a:xfrm>
          <a:custGeom>
            <a:avLst/>
            <a:gdLst/>
            <a:ahLst/>
            <a:cxnLst/>
            <a:rect l="l" t="t" r="r" b="b"/>
            <a:pathLst>
              <a:path w="19684" h="14604">
                <a:moveTo>
                  <a:pt x="19295" y="14476"/>
                </a:moveTo>
                <a:lnTo>
                  <a:pt x="19295" y="0"/>
                </a:lnTo>
                <a:lnTo>
                  <a:pt x="0" y="0"/>
                </a:lnTo>
                <a:lnTo>
                  <a:pt x="0" y="14476"/>
                </a:lnTo>
                <a:lnTo>
                  <a:pt x="19295" y="14476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4" name="object 1644"/>
          <p:cNvSpPr/>
          <p:nvPr/>
        </p:nvSpPr>
        <p:spPr>
          <a:xfrm>
            <a:off x="9727196" y="3759720"/>
            <a:ext cx="19685" cy="14604"/>
          </a:xfrm>
          <a:custGeom>
            <a:avLst/>
            <a:gdLst/>
            <a:ahLst/>
            <a:cxnLst/>
            <a:rect l="l" t="t" r="r" b="b"/>
            <a:pathLst>
              <a:path w="19684" h="14604">
                <a:moveTo>
                  <a:pt x="0" y="0"/>
                </a:moveTo>
                <a:lnTo>
                  <a:pt x="0" y="14475"/>
                </a:lnTo>
                <a:lnTo>
                  <a:pt x="19306" y="14475"/>
                </a:lnTo>
                <a:lnTo>
                  <a:pt x="19306" y="0"/>
                </a:lnTo>
                <a:lnTo>
                  <a:pt x="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5" name="object 1645"/>
          <p:cNvSpPr/>
          <p:nvPr/>
        </p:nvSpPr>
        <p:spPr>
          <a:xfrm>
            <a:off x="9408722" y="3759723"/>
            <a:ext cx="19685" cy="14604"/>
          </a:xfrm>
          <a:custGeom>
            <a:avLst/>
            <a:gdLst/>
            <a:ahLst/>
            <a:cxnLst/>
            <a:rect l="l" t="t" r="r" b="b"/>
            <a:pathLst>
              <a:path w="19684" h="14604">
                <a:moveTo>
                  <a:pt x="19300" y="14475"/>
                </a:moveTo>
                <a:lnTo>
                  <a:pt x="19300" y="0"/>
                </a:lnTo>
                <a:lnTo>
                  <a:pt x="0" y="0"/>
                </a:lnTo>
                <a:lnTo>
                  <a:pt x="0" y="14475"/>
                </a:lnTo>
                <a:lnTo>
                  <a:pt x="19300" y="14475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6" name="object 1646"/>
          <p:cNvSpPr/>
          <p:nvPr/>
        </p:nvSpPr>
        <p:spPr>
          <a:xfrm>
            <a:off x="5407596" y="4690414"/>
            <a:ext cx="190855" cy="77736"/>
          </a:xfrm>
          <a:prstGeom prst="rect">
            <a:avLst/>
          </a:prstGeom>
          <a:blipFill>
            <a:blip r:embed="rId5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7" name="object 1647"/>
          <p:cNvSpPr/>
          <p:nvPr/>
        </p:nvSpPr>
        <p:spPr>
          <a:xfrm>
            <a:off x="2974187" y="4198480"/>
            <a:ext cx="0" cy="57150"/>
          </a:xfrm>
          <a:custGeom>
            <a:avLst/>
            <a:gdLst/>
            <a:ahLst/>
            <a:cxnLst/>
            <a:rect l="l" t="t" r="r" b="b"/>
            <a:pathLst>
              <a:path h="57150">
                <a:moveTo>
                  <a:pt x="0" y="0"/>
                </a:moveTo>
                <a:lnTo>
                  <a:pt x="0" y="56908"/>
                </a:lnTo>
              </a:path>
            </a:pathLst>
          </a:custGeom>
          <a:ln w="1523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8" name="object 1648"/>
          <p:cNvSpPr/>
          <p:nvPr/>
        </p:nvSpPr>
        <p:spPr>
          <a:xfrm>
            <a:off x="2974187" y="4272902"/>
            <a:ext cx="0" cy="57150"/>
          </a:xfrm>
          <a:custGeom>
            <a:avLst/>
            <a:gdLst/>
            <a:ahLst/>
            <a:cxnLst/>
            <a:rect l="l" t="t" r="r" b="b"/>
            <a:pathLst>
              <a:path h="57150">
                <a:moveTo>
                  <a:pt x="0" y="0"/>
                </a:moveTo>
                <a:lnTo>
                  <a:pt x="0" y="56908"/>
                </a:lnTo>
              </a:path>
            </a:pathLst>
          </a:custGeom>
          <a:ln w="1523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9" name="object 1649"/>
          <p:cNvSpPr/>
          <p:nvPr/>
        </p:nvSpPr>
        <p:spPr>
          <a:xfrm>
            <a:off x="2941713" y="4506099"/>
            <a:ext cx="53975" cy="135890"/>
          </a:xfrm>
          <a:custGeom>
            <a:avLst/>
            <a:gdLst/>
            <a:ahLst/>
            <a:cxnLst/>
            <a:rect l="l" t="t" r="r" b="b"/>
            <a:pathLst>
              <a:path w="53975" h="135889">
                <a:moveTo>
                  <a:pt x="53974" y="109067"/>
                </a:moveTo>
                <a:lnTo>
                  <a:pt x="52222" y="104813"/>
                </a:lnTo>
                <a:lnTo>
                  <a:pt x="50152" y="103428"/>
                </a:lnTo>
                <a:lnTo>
                  <a:pt x="32677" y="103428"/>
                </a:lnTo>
                <a:lnTo>
                  <a:pt x="32677" y="3911"/>
                </a:lnTo>
                <a:lnTo>
                  <a:pt x="31597" y="2031"/>
                </a:lnTo>
                <a:lnTo>
                  <a:pt x="28079" y="0"/>
                </a:lnTo>
                <a:lnTo>
                  <a:pt x="25907" y="0"/>
                </a:lnTo>
                <a:lnTo>
                  <a:pt x="22377" y="2031"/>
                </a:lnTo>
                <a:lnTo>
                  <a:pt x="21297" y="3911"/>
                </a:lnTo>
                <a:lnTo>
                  <a:pt x="21297" y="103428"/>
                </a:lnTo>
                <a:lnTo>
                  <a:pt x="3835" y="103428"/>
                </a:lnTo>
                <a:lnTo>
                  <a:pt x="1765" y="104813"/>
                </a:lnTo>
                <a:lnTo>
                  <a:pt x="0" y="109067"/>
                </a:lnTo>
                <a:lnTo>
                  <a:pt x="482" y="111518"/>
                </a:lnTo>
                <a:lnTo>
                  <a:pt x="23266" y="134289"/>
                </a:lnTo>
                <a:lnTo>
                  <a:pt x="24295" y="135191"/>
                </a:lnTo>
                <a:lnTo>
                  <a:pt x="25615" y="135686"/>
                </a:lnTo>
                <a:lnTo>
                  <a:pt x="28371" y="135686"/>
                </a:lnTo>
                <a:lnTo>
                  <a:pt x="29692" y="135191"/>
                </a:lnTo>
                <a:lnTo>
                  <a:pt x="30721" y="134289"/>
                </a:lnTo>
                <a:lnTo>
                  <a:pt x="53492" y="111518"/>
                </a:lnTo>
                <a:lnTo>
                  <a:pt x="53974" y="109067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0" name="object 1650"/>
          <p:cNvSpPr/>
          <p:nvPr/>
        </p:nvSpPr>
        <p:spPr>
          <a:xfrm>
            <a:off x="2941713" y="4506099"/>
            <a:ext cx="53975" cy="135890"/>
          </a:xfrm>
          <a:custGeom>
            <a:avLst/>
            <a:gdLst/>
            <a:ahLst/>
            <a:cxnLst/>
            <a:rect l="l" t="t" r="r" b="b"/>
            <a:pathLst>
              <a:path w="53975" h="135889">
                <a:moveTo>
                  <a:pt x="31292" y="133718"/>
                </a:moveTo>
                <a:lnTo>
                  <a:pt x="51866" y="113144"/>
                </a:lnTo>
                <a:lnTo>
                  <a:pt x="53492" y="111518"/>
                </a:lnTo>
                <a:lnTo>
                  <a:pt x="53974" y="109067"/>
                </a:lnTo>
                <a:lnTo>
                  <a:pt x="53098" y="106946"/>
                </a:lnTo>
                <a:lnTo>
                  <a:pt x="52222" y="104813"/>
                </a:lnTo>
                <a:lnTo>
                  <a:pt x="50152" y="103428"/>
                </a:lnTo>
                <a:lnTo>
                  <a:pt x="47840" y="103428"/>
                </a:lnTo>
                <a:lnTo>
                  <a:pt x="32677" y="103428"/>
                </a:lnTo>
                <a:lnTo>
                  <a:pt x="32677" y="5943"/>
                </a:lnTo>
                <a:lnTo>
                  <a:pt x="32677" y="3911"/>
                </a:lnTo>
                <a:lnTo>
                  <a:pt x="31597" y="2031"/>
                </a:lnTo>
                <a:lnTo>
                  <a:pt x="29832" y="1015"/>
                </a:lnTo>
                <a:lnTo>
                  <a:pt x="28079" y="0"/>
                </a:lnTo>
                <a:lnTo>
                  <a:pt x="25907" y="0"/>
                </a:lnTo>
                <a:lnTo>
                  <a:pt x="24142" y="1015"/>
                </a:lnTo>
                <a:lnTo>
                  <a:pt x="22377" y="2031"/>
                </a:lnTo>
                <a:lnTo>
                  <a:pt x="21297" y="3911"/>
                </a:lnTo>
                <a:lnTo>
                  <a:pt x="21297" y="5943"/>
                </a:lnTo>
                <a:lnTo>
                  <a:pt x="21297" y="103428"/>
                </a:lnTo>
                <a:lnTo>
                  <a:pt x="6134" y="103428"/>
                </a:lnTo>
                <a:lnTo>
                  <a:pt x="3835" y="103428"/>
                </a:lnTo>
                <a:lnTo>
                  <a:pt x="1765" y="104813"/>
                </a:lnTo>
                <a:lnTo>
                  <a:pt x="876" y="106946"/>
                </a:lnTo>
                <a:lnTo>
                  <a:pt x="0" y="109067"/>
                </a:lnTo>
                <a:lnTo>
                  <a:pt x="482" y="111518"/>
                </a:lnTo>
                <a:lnTo>
                  <a:pt x="2120" y="113144"/>
                </a:lnTo>
                <a:lnTo>
                  <a:pt x="22682" y="133718"/>
                </a:lnTo>
                <a:lnTo>
                  <a:pt x="23266" y="134289"/>
                </a:lnTo>
                <a:lnTo>
                  <a:pt x="24295" y="135191"/>
                </a:lnTo>
                <a:lnTo>
                  <a:pt x="25615" y="135686"/>
                </a:lnTo>
                <a:lnTo>
                  <a:pt x="26987" y="135686"/>
                </a:lnTo>
                <a:lnTo>
                  <a:pt x="28371" y="135686"/>
                </a:lnTo>
                <a:lnTo>
                  <a:pt x="29692" y="135191"/>
                </a:lnTo>
                <a:lnTo>
                  <a:pt x="30721" y="134289"/>
                </a:lnTo>
                <a:lnTo>
                  <a:pt x="31292" y="133718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1" name="object 1651"/>
          <p:cNvSpPr/>
          <p:nvPr/>
        </p:nvSpPr>
        <p:spPr>
          <a:xfrm>
            <a:off x="5054727" y="4198594"/>
            <a:ext cx="36195" cy="90805"/>
          </a:xfrm>
          <a:custGeom>
            <a:avLst/>
            <a:gdLst/>
            <a:ahLst/>
            <a:cxnLst/>
            <a:rect l="l" t="t" r="r" b="b"/>
            <a:pathLst>
              <a:path w="36195" h="90804">
                <a:moveTo>
                  <a:pt x="35991" y="17741"/>
                </a:moveTo>
                <a:lnTo>
                  <a:pt x="35661" y="16103"/>
                </a:lnTo>
                <a:lnTo>
                  <a:pt x="20485" y="927"/>
                </a:lnTo>
                <a:lnTo>
                  <a:pt x="19799" y="330"/>
                </a:lnTo>
                <a:lnTo>
                  <a:pt x="18910" y="0"/>
                </a:lnTo>
                <a:lnTo>
                  <a:pt x="17081" y="0"/>
                </a:lnTo>
                <a:lnTo>
                  <a:pt x="16205" y="330"/>
                </a:lnTo>
                <a:lnTo>
                  <a:pt x="15519" y="927"/>
                </a:lnTo>
                <a:lnTo>
                  <a:pt x="330" y="16103"/>
                </a:lnTo>
                <a:lnTo>
                  <a:pt x="0" y="17741"/>
                </a:lnTo>
                <a:lnTo>
                  <a:pt x="1181" y="20574"/>
                </a:lnTo>
                <a:lnTo>
                  <a:pt x="2552" y="21501"/>
                </a:lnTo>
                <a:lnTo>
                  <a:pt x="14198" y="21501"/>
                </a:lnTo>
                <a:lnTo>
                  <a:pt x="14198" y="88582"/>
                </a:lnTo>
                <a:lnTo>
                  <a:pt x="15900" y="90284"/>
                </a:lnTo>
                <a:lnTo>
                  <a:pt x="20091" y="90284"/>
                </a:lnTo>
                <a:lnTo>
                  <a:pt x="21793" y="88582"/>
                </a:lnTo>
                <a:lnTo>
                  <a:pt x="21793" y="21501"/>
                </a:lnTo>
                <a:lnTo>
                  <a:pt x="33439" y="21501"/>
                </a:lnTo>
                <a:lnTo>
                  <a:pt x="34823" y="20574"/>
                </a:lnTo>
                <a:lnTo>
                  <a:pt x="35394" y="19151"/>
                </a:lnTo>
                <a:lnTo>
                  <a:pt x="35991" y="17741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2" name="object 1652"/>
          <p:cNvSpPr/>
          <p:nvPr/>
        </p:nvSpPr>
        <p:spPr>
          <a:xfrm>
            <a:off x="5054727" y="4198594"/>
            <a:ext cx="36195" cy="90805"/>
          </a:xfrm>
          <a:custGeom>
            <a:avLst/>
            <a:gdLst/>
            <a:ahLst/>
            <a:cxnLst/>
            <a:rect l="l" t="t" r="r" b="b"/>
            <a:pathLst>
              <a:path w="36195" h="90804">
                <a:moveTo>
                  <a:pt x="15125" y="1308"/>
                </a:moveTo>
                <a:lnTo>
                  <a:pt x="1422" y="15024"/>
                </a:lnTo>
                <a:lnTo>
                  <a:pt x="330" y="16103"/>
                </a:lnTo>
                <a:lnTo>
                  <a:pt x="0" y="17741"/>
                </a:lnTo>
                <a:lnTo>
                  <a:pt x="596" y="19151"/>
                </a:lnTo>
                <a:lnTo>
                  <a:pt x="1181" y="20574"/>
                </a:lnTo>
                <a:lnTo>
                  <a:pt x="2552" y="21501"/>
                </a:lnTo>
                <a:lnTo>
                  <a:pt x="4089" y="21501"/>
                </a:lnTo>
                <a:lnTo>
                  <a:pt x="14198" y="21501"/>
                </a:lnTo>
                <a:lnTo>
                  <a:pt x="14198" y="86487"/>
                </a:lnTo>
                <a:lnTo>
                  <a:pt x="14198" y="88582"/>
                </a:lnTo>
                <a:lnTo>
                  <a:pt x="15900" y="90284"/>
                </a:lnTo>
                <a:lnTo>
                  <a:pt x="17995" y="90284"/>
                </a:lnTo>
                <a:lnTo>
                  <a:pt x="20091" y="90284"/>
                </a:lnTo>
                <a:lnTo>
                  <a:pt x="21793" y="88582"/>
                </a:lnTo>
                <a:lnTo>
                  <a:pt x="21793" y="86487"/>
                </a:lnTo>
                <a:lnTo>
                  <a:pt x="21793" y="21501"/>
                </a:lnTo>
                <a:lnTo>
                  <a:pt x="31902" y="21501"/>
                </a:lnTo>
                <a:lnTo>
                  <a:pt x="33439" y="21501"/>
                </a:lnTo>
                <a:lnTo>
                  <a:pt x="34823" y="20574"/>
                </a:lnTo>
                <a:lnTo>
                  <a:pt x="35394" y="19151"/>
                </a:lnTo>
                <a:lnTo>
                  <a:pt x="35991" y="17741"/>
                </a:lnTo>
                <a:lnTo>
                  <a:pt x="35661" y="16103"/>
                </a:lnTo>
                <a:lnTo>
                  <a:pt x="34582" y="15024"/>
                </a:lnTo>
                <a:lnTo>
                  <a:pt x="20485" y="927"/>
                </a:lnTo>
                <a:lnTo>
                  <a:pt x="19799" y="330"/>
                </a:lnTo>
                <a:lnTo>
                  <a:pt x="18910" y="0"/>
                </a:lnTo>
                <a:lnTo>
                  <a:pt x="17995" y="0"/>
                </a:lnTo>
                <a:lnTo>
                  <a:pt x="17081" y="0"/>
                </a:lnTo>
                <a:lnTo>
                  <a:pt x="16205" y="330"/>
                </a:lnTo>
                <a:lnTo>
                  <a:pt x="15519" y="927"/>
                </a:lnTo>
                <a:lnTo>
                  <a:pt x="15125" y="1308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3" name="object 1653"/>
          <p:cNvSpPr/>
          <p:nvPr/>
        </p:nvSpPr>
        <p:spPr>
          <a:xfrm>
            <a:off x="2689465" y="401244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1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4" name="object 1654"/>
          <p:cNvSpPr/>
          <p:nvPr/>
        </p:nvSpPr>
        <p:spPr>
          <a:xfrm>
            <a:off x="3243255" y="401244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1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5" name="object 1655"/>
          <p:cNvSpPr/>
          <p:nvPr/>
        </p:nvSpPr>
        <p:spPr>
          <a:xfrm>
            <a:off x="2689465" y="4012441"/>
            <a:ext cx="554355" cy="0"/>
          </a:xfrm>
          <a:custGeom>
            <a:avLst/>
            <a:gdLst/>
            <a:ahLst/>
            <a:cxnLst/>
            <a:rect l="l" t="t" r="r" b="b"/>
            <a:pathLst>
              <a:path w="554355">
                <a:moveTo>
                  <a:pt x="0" y="0"/>
                </a:moveTo>
                <a:lnTo>
                  <a:pt x="553789" y="0"/>
                </a:lnTo>
              </a:path>
            </a:pathLst>
          </a:custGeom>
          <a:ln w="11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6" name="object 1656"/>
          <p:cNvSpPr/>
          <p:nvPr/>
        </p:nvSpPr>
        <p:spPr>
          <a:xfrm>
            <a:off x="4792569" y="401244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1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7" name="object 1657"/>
          <p:cNvSpPr/>
          <p:nvPr/>
        </p:nvSpPr>
        <p:spPr>
          <a:xfrm>
            <a:off x="5346366" y="401244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1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8" name="object 1658"/>
          <p:cNvSpPr/>
          <p:nvPr/>
        </p:nvSpPr>
        <p:spPr>
          <a:xfrm>
            <a:off x="4792569" y="3997753"/>
            <a:ext cx="554355" cy="29845"/>
          </a:xfrm>
          <a:custGeom>
            <a:avLst/>
            <a:gdLst/>
            <a:ahLst/>
            <a:cxnLst/>
            <a:rect l="l" t="t" r="r" b="b"/>
            <a:pathLst>
              <a:path w="554354" h="29845">
                <a:moveTo>
                  <a:pt x="0" y="0"/>
                </a:moveTo>
                <a:lnTo>
                  <a:pt x="0" y="29376"/>
                </a:lnTo>
                <a:lnTo>
                  <a:pt x="553797" y="29376"/>
                </a:lnTo>
                <a:lnTo>
                  <a:pt x="553797" y="0"/>
                </a:lnTo>
                <a:lnTo>
                  <a:pt x="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9" name="object 1659"/>
          <p:cNvSpPr/>
          <p:nvPr/>
        </p:nvSpPr>
        <p:spPr>
          <a:xfrm>
            <a:off x="4874971" y="272097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0" name="object 1660"/>
          <p:cNvSpPr/>
          <p:nvPr/>
        </p:nvSpPr>
        <p:spPr>
          <a:xfrm>
            <a:off x="4874971" y="2720975"/>
            <a:ext cx="396240" cy="0"/>
          </a:xfrm>
          <a:custGeom>
            <a:avLst/>
            <a:gdLst/>
            <a:ahLst/>
            <a:cxnLst/>
            <a:rect l="l" t="t" r="r" b="b"/>
            <a:pathLst>
              <a:path w="396239">
                <a:moveTo>
                  <a:pt x="0" y="0"/>
                </a:moveTo>
                <a:lnTo>
                  <a:pt x="395681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1" name="object 1661"/>
          <p:cNvSpPr/>
          <p:nvPr/>
        </p:nvSpPr>
        <p:spPr>
          <a:xfrm>
            <a:off x="4874971" y="2720975"/>
            <a:ext cx="396240" cy="0"/>
          </a:xfrm>
          <a:custGeom>
            <a:avLst/>
            <a:gdLst/>
            <a:ahLst/>
            <a:cxnLst/>
            <a:rect l="l" t="t" r="r" b="b"/>
            <a:pathLst>
              <a:path w="396239">
                <a:moveTo>
                  <a:pt x="0" y="0"/>
                </a:moveTo>
                <a:lnTo>
                  <a:pt x="395681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2" name="object 1662"/>
          <p:cNvSpPr/>
          <p:nvPr/>
        </p:nvSpPr>
        <p:spPr>
          <a:xfrm>
            <a:off x="5270652" y="2370797"/>
            <a:ext cx="0" cy="351155"/>
          </a:xfrm>
          <a:custGeom>
            <a:avLst/>
            <a:gdLst/>
            <a:ahLst/>
            <a:cxnLst/>
            <a:rect l="l" t="t" r="r" b="b"/>
            <a:pathLst>
              <a:path h="351155">
                <a:moveTo>
                  <a:pt x="0" y="0"/>
                </a:moveTo>
                <a:lnTo>
                  <a:pt x="0" y="350608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3" name="object 1663"/>
          <p:cNvSpPr/>
          <p:nvPr/>
        </p:nvSpPr>
        <p:spPr>
          <a:xfrm>
            <a:off x="4874971" y="2371229"/>
            <a:ext cx="396240" cy="0"/>
          </a:xfrm>
          <a:custGeom>
            <a:avLst/>
            <a:gdLst/>
            <a:ahLst/>
            <a:cxnLst/>
            <a:rect l="l" t="t" r="r" b="b"/>
            <a:pathLst>
              <a:path w="396239">
                <a:moveTo>
                  <a:pt x="395681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4" name="object 1664"/>
          <p:cNvSpPr/>
          <p:nvPr/>
        </p:nvSpPr>
        <p:spPr>
          <a:xfrm>
            <a:off x="4874971" y="2371229"/>
            <a:ext cx="396240" cy="349885"/>
          </a:xfrm>
          <a:custGeom>
            <a:avLst/>
            <a:gdLst/>
            <a:ahLst/>
            <a:cxnLst/>
            <a:rect l="l" t="t" r="r" b="b"/>
            <a:pathLst>
              <a:path w="396239" h="349885">
                <a:moveTo>
                  <a:pt x="395681" y="0"/>
                </a:moveTo>
                <a:lnTo>
                  <a:pt x="0" y="0"/>
                </a:lnTo>
                <a:lnTo>
                  <a:pt x="0" y="349745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5" name="object 1665"/>
          <p:cNvSpPr/>
          <p:nvPr/>
        </p:nvSpPr>
        <p:spPr>
          <a:xfrm>
            <a:off x="4874971" y="2370797"/>
            <a:ext cx="0" cy="203200"/>
          </a:xfrm>
          <a:custGeom>
            <a:avLst/>
            <a:gdLst/>
            <a:ahLst/>
            <a:cxnLst/>
            <a:rect l="l" t="t" r="r" b="b"/>
            <a:pathLst>
              <a:path h="203200">
                <a:moveTo>
                  <a:pt x="0" y="0"/>
                </a:moveTo>
                <a:lnTo>
                  <a:pt x="0" y="203098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6" name="object 1666"/>
          <p:cNvSpPr/>
          <p:nvPr/>
        </p:nvSpPr>
        <p:spPr>
          <a:xfrm>
            <a:off x="4827461" y="4300411"/>
            <a:ext cx="0" cy="64769"/>
          </a:xfrm>
          <a:custGeom>
            <a:avLst/>
            <a:gdLst/>
            <a:ahLst/>
            <a:cxnLst/>
            <a:rect l="l" t="t" r="r" b="b"/>
            <a:pathLst>
              <a:path h="64770">
                <a:moveTo>
                  <a:pt x="0" y="0"/>
                </a:moveTo>
                <a:lnTo>
                  <a:pt x="0" y="64566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7" name="object 1667"/>
          <p:cNvSpPr/>
          <p:nvPr/>
        </p:nvSpPr>
        <p:spPr>
          <a:xfrm>
            <a:off x="5049443" y="436454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8" name="object 1668"/>
          <p:cNvSpPr/>
          <p:nvPr/>
        </p:nvSpPr>
        <p:spPr>
          <a:xfrm>
            <a:off x="4827460" y="4364545"/>
            <a:ext cx="222250" cy="0"/>
          </a:xfrm>
          <a:custGeom>
            <a:avLst/>
            <a:gdLst/>
            <a:ahLst/>
            <a:cxnLst/>
            <a:rect l="l" t="t" r="r" b="b"/>
            <a:pathLst>
              <a:path w="222250">
                <a:moveTo>
                  <a:pt x="221983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9" name="object 1669"/>
          <p:cNvSpPr/>
          <p:nvPr/>
        </p:nvSpPr>
        <p:spPr>
          <a:xfrm>
            <a:off x="4797768" y="4300854"/>
            <a:ext cx="550545" cy="0"/>
          </a:xfrm>
          <a:custGeom>
            <a:avLst/>
            <a:gdLst/>
            <a:ahLst/>
            <a:cxnLst/>
            <a:rect l="l" t="t" r="r" b="b"/>
            <a:pathLst>
              <a:path w="550545">
                <a:moveTo>
                  <a:pt x="55010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0" name="object 1670"/>
          <p:cNvSpPr/>
          <p:nvPr/>
        </p:nvSpPr>
        <p:spPr>
          <a:xfrm>
            <a:off x="5347867" y="4184598"/>
            <a:ext cx="0" cy="116839"/>
          </a:xfrm>
          <a:custGeom>
            <a:avLst/>
            <a:gdLst/>
            <a:ahLst/>
            <a:cxnLst/>
            <a:rect l="l" t="t" r="r" b="b"/>
            <a:pathLst>
              <a:path h="116839">
                <a:moveTo>
                  <a:pt x="0" y="0"/>
                </a:moveTo>
                <a:lnTo>
                  <a:pt x="0" y="116688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1" name="object 1671"/>
          <p:cNvSpPr/>
          <p:nvPr/>
        </p:nvSpPr>
        <p:spPr>
          <a:xfrm>
            <a:off x="4797767" y="4184598"/>
            <a:ext cx="0" cy="116839"/>
          </a:xfrm>
          <a:custGeom>
            <a:avLst/>
            <a:gdLst/>
            <a:ahLst/>
            <a:cxnLst/>
            <a:rect l="l" t="t" r="r" b="b"/>
            <a:pathLst>
              <a:path h="116839">
                <a:moveTo>
                  <a:pt x="0" y="0"/>
                </a:moveTo>
                <a:lnTo>
                  <a:pt x="0" y="116688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2" name="object 1672"/>
          <p:cNvSpPr/>
          <p:nvPr/>
        </p:nvSpPr>
        <p:spPr>
          <a:xfrm>
            <a:off x="4797768" y="4185043"/>
            <a:ext cx="550545" cy="0"/>
          </a:xfrm>
          <a:custGeom>
            <a:avLst/>
            <a:gdLst/>
            <a:ahLst/>
            <a:cxnLst/>
            <a:rect l="l" t="t" r="r" b="b"/>
            <a:pathLst>
              <a:path w="550545">
                <a:moveTo>
                  <a:pt x="55010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3" name="object 1673"/>
          <p:cNvSpPr/>
          <p:nvPr/>
        </p:nvSpPr>
        <p:spPr>
          <a:xfrm>
            <a:off x="5090172" y="4300423"/>
            <a:ext cx="218401" cy="156248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4" name="object 1674"/>
          <p:cNvSpPr/>
          <p:nvPr/>
        </p:nvSpPr>
        <p:spPr>
          <a:xfrm>
            <a:off x="4839576" y="4364101"/>
            <a:ext cx="199720" cy="92544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5" name="object 1675"/>
          <p:cNvSpPr/>
          <p:nvPr/>
        </p:nvSpPr>
        <p:spPr>
          <a:xfrm>
            <a:off x="4773636" y="3037788"/>
            <a:ext cx="0" cy="95885"/>
          </a:xfrm>
          <a:custGeom>
            <a:avLst/>
            <a:gdLst/>
            <a:ahLst/>
            <a:cxnLst/>
            <a:rect l="l" t="t" r="r" b="b"/>
            <a:pathLst>
              <a:path h="95885">
                <a:moveTo>
                  <a:pt x="0" y="0"/>
                </a:moveTo>
                <a:lnTo>
                  <a:pt x="0" y="95441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6" name="object 1676"/>
          <p:cNvSpPr/>
          <p:nvPr/>
        </p:nvSpPr>
        <p:spPr>
          <a:xfrm>
            <a:off x="5371998" y="3037789"/>
            <a:ext cx="0" cy="95885"/>
          </a:xfrm>
          <a:custGeom>
            <a:avLst/>
            <a:gdLst/>
            <a:ahLst/>
            <a:cxnLst/>
            <a:rect l="l" t="t" r="r" b="b"/>
            <a:pathLst>
              <a:path h="95885">
                <a:moveTo>
                  <a:pt x="0" y="0"/>
                </a:moveTo>
                <a:lnTo>
                  <a:pt x="0" y="9544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7" name="object 1677"/>
          <p:cNvSpPr/>
          <p:nvPr/>
        </p:nvSpPr>
        <p:spPr>
          <a:xfrm>
            <a:off x="4773638" y="3038220"/>
            <a:ext cx="598805" cy="0"/>
          </a:xfrm>
          <a:custGeom>
            <a:avLst/>
            <a:gdLst/>
            <a:ahLst/>
            <a:cxnLst/>
            <a:rect l="l" t="t" r="r" b="b"/>
            <a:pathLst>
              <a:path w="598804">
                <a:moveTo>
                  <a:pt x="59836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8" name="object 1678"/>
          <p:cNvSpPr/>
          <p:nvPr/>
        </p:nvSpPr>
        <p:spPr>
          <a:xfrm>
            <a:off x="4773638" y="3132797"/>
            <a:ext cx="598805" cy="0"/>
          </a:xfrm>
          <a:custGeom>
            <a:avLst/>
            <a:gdLst/>
            <a:ahLst/>
            <a:cxnLst/>
            <a:rect l="l" t="t" r="r" b="b"/>
            <a:pathLst>
              <a:path w="598804">
                <a:moveTo>
                  <a:pt x="0" y="0"/>
                </a:moveTo>
                <a:lnTo>
                  <a:pt x="59836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9" name="object 1679"/>
          <p:cNvSpPr/>
          <p:nvPr/>
        </p:nvSpPr>
        <p:spPr>
          <a:xfrm>
            <a:off x="4822901" y="322078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0" name="object 1680"/>
          <p:cNvSpPr/>
          <p:nvPr/>
        </p:nvSpPr>
        <p:spPr>
          <a:xfrm>
            <a:off x="4806569" y="3220783"/>
            <a:ext cx="16510" cy="9525"/>
          </a:xfrm>
          <a:custGeom>
            <a:avLst/>
            <a:gdLst/>
            <a:ahLst/>
            <a:cxnLst/>
            <a:rect l="l" t="t" r="r" b="b"/>
            <a:pathLst>
              <a:path w="16510" h="9525">
                <a:moveTo>
                  <a:pt x="16332" y="0"/>
                </a:moveTo>
                <a:lnTo>
                  <a:pt x="0" y="9423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1" name="object 1681"/>
          <p:cNvSpPr/>
          <p:nvPr/>
        </p:nvSpPr>
        <p:spPr>
          <a:xfrm>
            <a:off x="4806569" y="3229775"/>
            <a:ext cx="0" cy="44450"/>
          </a:xfrm>
          <a:custGeom>
            <a:avLst/>
            <a:gdLst/>
            <a:ahLst/>
            <a:cxnLst/>
            <a:rect l="l" t="t" r="r" b="b"/>
            <a:pathLst>
              <a:path h="44450">
                <a:moveTo>
                  <a:pt x="0" y="0"/>
                </a:moveTo>
                <a:lnTo>
                  <a:pt x="0" y="44234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2" name="object 1682"/>
          <p:cNvSpPr/>
          <p:nvPr/>
        </p:nvSpPr>
        <p:spPr>
          <a:xfrm>
            <a:off x="4817630" y="327357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3" name="object 1683"/>
          <p:cNvSpPr/>
          <p:nvPr/>
        </p:nvSpPr>
        <p:spPr>
          <a:xfrm>
            <a:off x="4822037" y="327357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4" name="object 1684"/>
          <p:cNvSpPr/>
          <p:nvPr/>
        </p:nvSpPr>
        <p:spPr>
          <a:xfrm>
            <a:off x="4817630" y="3273577"/>
            <a:ext cx="4445" cy="0"/>
          </a:xfrm>
          <a:custGeom>
            <a:avLst/>
            <a:gdLst/>
            <a:ahLst/>
            <a:cxnLst/>
            <a:rect l="l" t="t" r="r" b="b"/>
            <a:pathLst>
              <a:path w="4445">
                <a:moveTo>
                  <a:pt x="0" y="0"/>
                </a:moveTo>
                <a:lnTo>
                  <a:pt x="4406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5" name="object 1685"/>
          <p:cNvSpPr/>
          <p:nvPr/>
        </p:nvSpPr>
        <p:spPr>
          <a:xfrm>
            <a:off x="5322735" y="322078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6" name="object 1686"/>
          <p:cNvSpPr/>
          <p:nvPr/>
        </p:nvSpPr>
        <p:spPr>
          <a:xfrm>
            <a:off x="5322735" y="3220783"/>
            <a:ext cx="16510" cy="9525"/>
          </a:xfrm>
          <a:custGeom>
            <a:avLst/>
            <a:gdLst/>
            <a:ahLst/>
            <a:cxnLst/>
            <a:rect l="l" t="t" r="r" b="b"/>
            <a:pathLst>
              <a:path w="16510" h="9525">
                <a:moveTo>
                  <a:pt x="0" y="0"/>
                </a:moveTo>
                <a:lnTo>
                  <a:pt x="16332" y="9423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7" name="object 1687"/>
          <p:cNvSpPr/>
          <p:nvPr/>
        </p:nvSpPr>
        <p:spPr>
          <a:xfrm>
            <a:off x="5339068" y="3229775"/>
            <a:ext cx="0" cy="44450"/>
          </a:xfrm>
          <a:custGeom>
            <a:avLst/>
            <a:gdLst/>
            <a:ahLst/>
            <a:cxnLst/>
            <a:rect l="l" t="t" r="r" b="b"/>
            <a:pathLst>
              <a:path h="44450">
                <a:moveTo>
                  <a:pt x="0" y="0"/>
                </a:moveTo>
                <a:lnTo>
                  <a:pt x="0" y="44234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8" name="object 1688"/>
          <p:cNvSpPr/>
          <p:nvPr/>
        </p:nvSpPr>
        <p:spPr>
          <a:xfrm>
            <a:off x="4822901" y="322078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9" name="object 1689"/>
          <p:cNvSpPr/>
          <p:nvPr/>
        </p:nvSpPr>
        <p:spPr>
          <a:xfrm>
            <a:off x="5322735" y="322078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0" name="object 1690"/>
          <p:cNvSpPr/>
          <p:nvPr/>
        </p:nvSpPr>
        <p:spPr>
          <a:xfrm>
            <a:off x="4822901" y="3220783"/>
            <a:ext cx="500380" cy="0"/>
          </a:xfrm>
          <a:custGeom>
            <a:avLst/>
            <a:gdLst/>
            <a:ahLst/>
            <a:cxnLst/>
            <a:rect l="l" t="t" r="r" b="b"/>
            <a:pathLst>
              <a:path w="500379">
                <a:moveTo>
                  <a:pt x="0" y="0"/>
                </a:moveTo>
                <a:lnTo>
                  <a:pt x="499833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1" name="object 1691"/>
          <p:cNvSpPr/>
          <p:nvPr/>
        </p:nvSpPr>
        <p:spPr>
          <a:xfrm>
            <a:off x="4773638" y="3273577"/>
            <a:ext cx="598805" cy="0"/>
          </a:xfrm>
          <a:custGeom>
            <a:avLst/>
            <a:gdLst/>
            <a:ahLst/>
            <a:cxnLst/>
            <a:rect l="l" t="t" r="r" b="b"/>
            <a:pathLst>
              <a:path w="598804">
                <a:moveTo>
                  <a:pt x="0" y="0"/>
                </a:moveTo>
                <a:lnTo>
                  <a:pt x="59836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2" name="object 1692"/>
          <p:cNvSpPr/>
          <p:nvPr/>
        </p:nvSpPr>
        <p:spPr>
          <a:xfrm>
            <a:off x="4859794" y="3220350"/>
            <a:ext cx="0" cy="53975"/>
          </a:xfrm>
          <a:custGeom>
            <a:avLst/>
            <a:gdLst/>
            <a:ahLst/>
            <a:cxnLst/>
            <a:rect l="l" t="t" r="r" b="b"/>
            <a:pathLst>
              <a:path h="53975">
                <a:moveTo>
                  <a:pt x="0" y="0"/>
                </a:moveTo>
                <a:lnTo>
                  <a:pt x="0" y="53658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3" name="object 1693"/>
          <p:cNvSpPr/>
          <p:nvPr/>
        </p:nvSpPr>
        <p:spPr>
          <a:xfrm>
            <a:off x="4977853" y="3220350"/>
            <a:ext cx="0" cy="53975"/>
          </a:xfrm>
          <a:custGeom>
            <a:avLst/>
            <a:gdLst/>
            <a:ahLst/>
            <a:cxnLst/>
            <a:rect l="l" t="t" r="r" b="b"/>
            <a:pathLst>
              <a:path h="53975">
                <a:moveTo>
                  <a:pt x="0" y="0"/>
                </a:moveTo>
                <a:lnTo>
                  <a:pt x="0" y="53658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4" name="object 1694"/>
          <p:cNvSpPr/>
          <p:nvPr/>
        </p:nvSpPr>
        <p:spPr>
          <a:xfrm>
            <a:off x="5164911" y="3220350"/>
            <a:ext cx="0" cy="53975"/>
          </a:xfrm>
          <a:custGeom>
            <a:avLst/>
            <a:gdLst/>
            <a:ahLst/>
            <a:cxnLst/>
            <a:rect l="l" t="t" r="r" b="b"/>
            <a:pathLst>
              <a:path h="53975">
                <a:moveTo>
                  <a:pt x="0" y="0"/>
                </a:moveTo>
                <a:lnTo>
                  <a:pt x="0" y="53658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5" name="object 1695"/>
          <p:cNvSpPr/>
          <p:nvPr/>
        </p:nvSpPr>
        <p:spPr>
          <a:xfrm>
            <a:off x="5286234" y="3220350"/>
            <a:ext cx="0" cy="53975"/>
          </a:xfrm>
          <a:custGeom>
            <a:avLst/>
            <a:gdLst/>
            <a:ahLst/>
            <a:cxnLst/>
            <a:rect l="l" t="t" r="r" b="b"/>
            <a:pathLst>
              <a:path h="53975">
                <a:moveTo>
                  <a:pt x="0" y="0"/>
                </a:moveTo>
                <a:lnTo>
                  <a:pt x="0" y="53658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6" name="object 1696"/>
          <p:cNvSpPr/>
          <p:nvPr/>
        </p:nvSpPr>
        <p:spPr>
          <a:xfrm>
            <a:off x="5371966" y="3273145"/>
            <a:ext cx="0" cy="27305"/>
          </a:xfrm>
          <a:custGeom>
            <a:avLst/>
            <a:gdLst/>
            <a:ahLst/>
            <a:cxnLst/>
            <a:rect l="l" t="t" r="r" b="b"/>
            <a:pathLst>
              <a:path h="27304">
                <a:moveTo>
                  <a:pt x="0" y="0"/>
                </a:moveTo>
                <a:lnTo>
                  <a:pt x="0" y="27266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7" name="object 1697"/>
          <p:cNvSpPr/>
          <p:nvPr/>
        </p:nvSpPr>
        <p:spPr>
          <a:xfrm>
            <a:off x="4773625" y="3299980"/>
            <a:ext cx="598805" cy="0"/>
          </a:xfrm>
          <a:custGeom>
            <a:avLst/>
            <a:gdLst/>
            <a:ahLst/>
            <a:cxnLst/>
            <a:rect l="l" t="t" r="r" b="b"/>
            <a:pathLst>
              <a:path w="598804">
                <a:moveTo>
                  <a:pt x="59836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8" name="object 1698"/>
          <p:cNvSpPr/>
          <p:nvPr/>
        </p:nvSpPr>
        <p:spPr>
          <a:xfrm>
            <a:off x="4773625" y="3299980"/>
            <a:ext cx="598805" cy="0"/>
          </a:xfrm>
          <a:custGeom>
            <a:avLst/>
            <a:gdLst/>
            <a:ahLst/>
            <a:cxnLst/>
            <a:rect l="l" t="t" r="r" b="b"/>
            <a:pathLst>
              <a:path w="598804">
                <a:moveTo>
                  <a:pt x="0" y="0"/>
                </a:moveTo>
                <a:lnTo>
                  <a:pt x="59836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9" name="object 1699"/>
          <p:cNvSpPr/>
          <p:nvPr/>
        </p:nvSpPr>
        <p:spPr>
          <a:xfrm>
            <a:off x="4773624" y="3273145"/>
            <a:ext cx="0" cy="27305"/>
          </a:xfrm>
          <a:custGeom>
            <a:avLst/>
            <a:gdLst/>
            <a:ahLst/>
            <a:cxnLst/>
            <a:rect l="l" t="t" r="r" b="b"/>
            <a:pathLst>
              <a:path h="27304">
                <a:moveTo>
                  <a:pt x="0" y="0"/>
                </a:moveTo>
                <a:lnTo>
                  <a:pt x="0" y="27267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0" name="object 1700"/>
          <p:cNvSpPr/>
          <p:nvPr/>
        </p:nvSpPr>
        <p:spPr>
          <a:xfrm>
            <a:off x="4993665" y="4184587"/>
            <a:ext cx="0" cy="116839"/>
          </a:xfrm>
          <a:custGeom>
            <a:avLst/>
            <a:gdLst/>
            <a:ahLst/>
            <a:cxnLst/>
            <a:rect l="l" t="t" r="r" b="b"/>
            <a:pathLst>
              <a:path h="116839">
                <a:moveTo>
                  <a:pt x="0" y="0"/>
                </a:moveTo>
                <a:lnTo>
                  <a:pt x="0" y="116687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1" name="object 1701"/>
          <p:cNvSpPr/>
          <p:nvPr/>
        </p:nvSpPr>
        <p:spPr>
          <a:xfrm>
            <a:off x="5151971" y="4184587"/>
            <a:ext cx="0" cy="116839"/>
          </a:xfrm>
          <a:custGeom>
            <a:avLst/>
            <a:gdLst/>
            <a:ahLst/>
            <a:cxnLst/>
            <a:rect l="l" t="t" r="r" b="b"/>
            <a:pathLst>
              <a:path h="116839">
                <a:moveTo>
                  <a:pt x="0" y="0"/>
                </a:moveTo>
                <a:lnTo>
                  <a:pt x="0" y="116687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2" name="object 1702"/>
          <p:cNvSpPr/>
          <p:nvPr/>
        </p:nvSpPr>
        <p:spPr>
          <a:xfrm>
            <a:off x="4860506" y="3778402"/>
            <a:ext cx="424815" cy="0"/>
          </a:xfrm>
          <a:custGeom>
            <a:avLst/>
            <a:gdLst/>
            <a:ahLst/>
            <a:cxnLst/>
            <a:rect l="l" t="t" r="r" b="b"/>
            <a:pathLst>
              <a:path w="424814">
                <a:moveTo>
                  <a:pt x="0" y="0"/>
                </a:moveTo>
                <a:lnTo>
                  <a:pt x="424637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3" name="object 1703"/>
          <p:cNvSpPr/>
          <p:nvPr/>
        </p:nvSpPr>
        <p:spPr>
          <a:xfrm>
            <a:off x="5076519" y="4219854"/>
            <a:ext cx="0" cy="66040"/>
          </a:xfrm>
          <a:custGeom>
            <a:avLst/>
            <a:gdLst/>
            <a:ahLst/>
            <a:cxnLst/>
            <a:rect l="l" t="t" r="r" b="b"/>
            <a:pathLst>
              <a:path h="66039">
                <a:moveTo>
                  <a:pt x="0" y="0"/>
                </a:moveTo>
                <a:lnTo>
                  <a:pt x="0" y="65468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4" name="object 1704"/>
          <p:cNvSpPr/>
          <p:nvPr/>
        </p:nvSpPr>
        <p:spPr>
          <a:xfrm>
            <a:off x="5068926" y="4219854"/>
            <a:ext cx="0" cy="66040"/>
          </a:xfrm>
          <a:custGeom>
            <a:avLst/>
            <a:gdLst/>
            <a:ahLst/>
            <a:cxnLst/>
            <a:rect l="l" t="t" r="r" b="b"/>
            <a:pathLst>
              <a:path h="66039">
                <a:moveTo>
                  <a:pt x="0" y="0"/>
                </a:moveTo>
                <a:lnTo>
                  <a:pt x="0" y="65468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5" name="object 1705"/>
          <p:cNvSpPr/>
          <p:nvPr/>
        </p:nvSpPr>
        <p:spPr>
          <a:xfrm>
            <a:off x="5068925" y="4285081"/>
            <a:ext cx="7620" cy="3810"/>
          </a:xfrm>
          <a:custGeom>
            <a:avLst/>
            <a:gdLst/>
            <a:ahLst/>
            <a:cxnLst/>
            <a:rect l="l" t="t" r="r" b="b"/>
            <a:pathLst>
              <a:path w="7620" h="3810">
                <a:moveTo>
                  <a:pt x="0" y="0"/>
                </a:moveTo>
                <a:lnTo>
                  <a:pt x="0" y="2095"/>
                </a:lnTo>
                <a:lnTo>
                  <a:pt x="1701" y="3784"/>
                </a:lnTo>
                <a:lnTo>
                  <a:pt x="3797" y="3784"/>
                </a:lnTo>
                <a:lnTo>
                  <a:pt x="5892" y="3797"/>
                </a:lnTo>
                <a:lnTo>
                  <a:pt x="7581" y="2095"/>
                </a:lnTo>
                <a:lnTo>
                  <a:pt x="7581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6" name="object 1706"/>
          <p:cNvSpPr/>
          <p:nvPr/>
        </p:nvSpPr>
        <p:spPr>
          <a:xfrm>
            <a:off x="5069852" y="4198581"/>
            <a:ext cx="6350" cy="1905"/>
          </a:xfrm>
          <a:custGeom>
            <a:avLst/>
            <a:gdLst/>
            <a:ahLst/>
            <a:cxnLst/>
            <a:rect l="l" t="t" r="r" b="b"/>
            <a:pathLst>
              <a:path w="6350" h="1904">
                <a:moveTo>
                  <a:pt x="5740" y="1320"/>
                </a:moveTo>
                <a:lnTo>
                  <a:pt x="5016" y="482"/>
                </a:lnTo>
                <a:lnTo>
                  <a:pt x="3975" y="0"/>
                </a:lnTo>
                <a:lnTo>
                  <a:pt x="2870" y="0"/>
                </a:lnTo>
                <a:lnTo>
                  <a:pt x="1765" y="12"/>
                </a:lnTo>
                <a:lnTo>
                  <a:pt x="723" y="482"/>
                </a:lnTo>
                <a:lnTo>
                  <a:pt x="0" y="132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7" name="object 1707"/>
          <p:cNvSpPr/>
          <p:nvPr/>
        </p:nvSpPr>
        <p:spPr>
          <a:xfrm>
            <a:off x="5075199" y="419950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8" name="object 1708"/>
          <p:cNvSpPr/>
          <p:nvPr/>
        </p:nvSpPr>
        <p:spPr>
          <a:xfrm>
            <a:off x="5089309" y="421360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9" name="object 1709"/>
          <p:cNvSpPr/>
          <p:nvPr/>
        </p:nvSpPr>
        <p:spPr>
          <a:xfrm>
            <a:off x="5075199" y="4199509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0" y="0"/>
                </a:moveTo>
                <a:lnTo>
                  <a:pt x="14109" y="14097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0" name="object 1710"/>
          <p:cNvSpPr/>
          <p:nvPr/>
        </p:nvSpPr>
        <p:spPr>
          <a:xfrm>
            <a:off x="5086616" y="422009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1" name="object 1711"/>
          <p:cNvSpPr/>
          <p:nvPr/>
        </p:nvSpPr>
        <p:spPr>
          <a:xfrm>
            <a:off x="5076507" y="4220095"/>
            <a:ext cx="10160" cy="0"/>
          </a:xfrm>
          <a:custGeom>
            <a:avLst/>
            <a:gdLst/>
            <a:ahLst/>
            <a:cxnLst/>
            <a:rect l="l" t="t" r="r" b="b"/>
            <a:pathLst>
              <a:path w="10160">
                <a:moveTo>
                  <a:pt x="10109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2" name="object 1712"/>
          <p:cNvSpPr/>
          <p:nvPr/>
        </p:nvSpPr>
        <p:spPr>
          <a:xfrm>
            <a:off x="5086616" y="4213618"/>
            <a:ext cx="4445" cy="6985"/>
          </a:xfrm>
          <a:custGeom>
            <a:avLst/>
            <a:gdLst/>
            <a:ahLst/>
            <a:cxnLst/>
            <a:rect l="l" t="t" r="r" b="b"/>
            <a:pathLst>
              <a:path w="4445" h="6985">
                <a:moveTo>
                  <a:pt x="0" y="6476"/>
                </a:moveTo>
                <a:lnTo>
                  <a:pt x="1524" y="6476"/>
                </a:lnTo>
                <a:lnTo>
                  <a:pt x="2908" y="5549"/>
                </a:lnTo>
                <a:lnTo>
                  <a:pt x="3505" y="4127"/>
                </a:lnTo>
                <a:lnTo>
                  <a:pt x="4089" y="2717"/>
                </a:lnTo>
                <a:lnTo>
                  <a:pt x="3759" y="1079"/>
                </a:lnTo>
                <a:lnTo>
                  <a:pt x="2679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3" name="object 1713"/>
          <p:cNvSpPr/>
          <p:nvPr/>
        </p:nvSpPr>
        <p:spPr>
          <a:xfrm>
            <a:off x="5070233" y="419950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4" name="object 1714"/>
          <p:cNvSpPr/>
          <p:nvPr/>
        </p:nvSpPr>
        <p:spPr>
          <a:xfrm>
            <a:off x="5056136" y="421360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5" name="object 1715"/>
          <p:cNvSpPr/>
          <p:nvPr/>
        </p:nvSpPr>
        <p:spPr>
          <a:xfrm>
            <a:off x="5056136" y="4199509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097" y="0"/>
                </a:moveTo>
                <a:lnTo>
                  <a:pt x="0" y="14097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6" name="object 1716"/>
          <p:cNvSpPr/>
          <p:nvPr/>
        </p:nvSpPr>
        <p:spPr>
          <a:xfrm>
            <a:off x="5058816" y="422009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7" name="object 1717"/>
          <p:cNvSpPr/>
          <p:nvPr/>
        </p:nvSpPr>
        <p:spPr>
          <a:xfrm>
            <a:off x="5058816" y="4220095"/>
            <a:ext cx="10160" cy="0"/>
          </a:xfrm>
          <a:custGeom>
            <a:avLst/>
            <a:gdLst/>
            <a:ahLst/>
            <a:cxnLst/>
            <a:rect l="l" t="t" r="r" b="b"/>
            <a:pathLst>
              <a:path w="10160">
                <a:moveTo>
                  <a:pt x="0" y="0"/>
                </a:moveTo>
                <a:lnTo>
                  <a:pt x="10109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8" name="object 1718"/>
          <p:cNvSpPr/>
          <p:nvPr/>
        </p:nvSpPr>
        <p:spPr>
          <a:xfrm>
            <a:off x="5054727" y="4213618"/>
            <a:ext cx="4445" cy="6985"/>
          </a:xfrm>
          <a:custGeom>
            <a:avLst/>
            <a:gdLst/>
            <a:ahLst/>
            <a:cxnLst/>
            <a:rect l="l" t="t" r="r" b="b"/>
            <a:pathLst>
              <a:path w="4445" h="6985">
                <a:moveTo>
                  <a:pt x="1409" y="0"/>
                </a:moveTo>
                <a:lnTo>
                  <a:pt x="317" y="1092"/>
                </a:lnTo>
                <a:lnTo>
                  <a:pt x="0" y="2717"/>
                </a:lnTo>
                <a:lnTo>
                  <a:pt x="584" y="4140"/>
                </a:lnTo>
                <a:lnTo>
                  <a:pt x="1168" y="5549"/>
                </a:lnTo>
                <a:lnTo>
                  <a:pt x="2552" y="6477"/>
                </a:lnTo>
                <a:lnTo>
                  <a:pt x="4089" y="6477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9" name="object 1719"/>
          <p:cNvSpPr/>
          <p:nvPr/>
        </p:nvSpPr>
        <p:spPr>
          <a:xfrm>
            <a:off x="4831536" y="3890417"/>
            <a:ext cx="0" cy="97155"/>
          </a:xfrm>
          <a:custGeom>
            <a:avLst/>
            <a:gdLst/>
            <a:ahLst/>
            <a:cxnLst/>
            <a:rect l="l" t="t" r="r" b="b"/>
            <a:pathLst>
              <a:path h="97154">
                <a:moveTo>
                  <a:pt x="0" y="0"/>
                </a:moveTo>
                <a:lnTo>
                  <a:pt x="0" y="97002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0" name="object 1720"/>
          <p:cNvSpPr/>
          <p:nvPr/>
        </p:nvSpPr>
        <p:spPr>
          <a:xfrm>
            <a:off x="5314085" y="3890417"/>
            <a:ext cx="0" cy="97155"/>
          </a:xfrm>
          <a:custGeom>
            <a:avLst/>
            <a:gdLst/>
            <a:ahLst/>
            <a:cxnLst/>
            <a:rect l="l" t="t" r="r" b="b"/>
            <a:pathLst>
              <a:path h="97154">
                <a:moveTo>
                  <a:pt x="0" y="0"/>
                </a:moveTo>
                <a:lnTo>
                  <a:pt x="0" y="97002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1" name="object 1721"/>
          <p:cNvSpPr/>
          <p:nvPr/>
        </p:nvSpPr>
        <p:spPr>
          <a:xfrm>
            <a:off x="4831536" y="3477894"/>
            <a:ext cx="0" cy="150495"/>
          </a:xfrm>
          <a:custGeom>
            <a:avLst/>
            <a:gdLst/>
            <a:ahLst/>
            <a:cxnLst/>
            <a:rect l="l" t="t" r="r" b="b"/>
            <a:pathLst>
              <a:path h="150495">
                <a:moveTo>
                  <a:pt x="0" y="0"/>
                </a:moveTo>
                <a:lnTo>
                  <a:pt x="0" y="150127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2" name="object 1722"/>
          <p:cNvSpPr/>
          <p:nvPr/>
        </p:nvSpPr>
        <p:spPr>
          <a:xfrm>
            <a:off x="5314085" y="3477894"/>
            <a:ext cx="0" cy="150495"/>
          </a:xfrm>
          <a:custGeom>
            <a:avLst/>
            <a:gdLst/>
            <a:ahLst/>
            <a:cxnLst/>
            <a:rect l="l" t="t" r="r" b="b"/>
            <a:pathLst>
              <a:path h="150495">
                <a:moveTo>
                  <a:pt x="0" y="0"/>
                </a:moveTo>
                <a:lnTo>
                  <a:pt x="0" y="150127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3" name="object 1723"/>
          <p:cNvSpPr/>
          <p:nvPr/>
        </p:nvSpPr>
        <p:spPr>
          <a:xfrm>
            <a:off x="4976304" y="355052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4" name="object 1724"/>
          <p:cNvSpPr/>
          <p:nvPr/>
        </p:nvSpPr>
        <p:spPr>
          <a:xfrm>
            <a:off x="5169331" y="355052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5" name="object 1725"/>
          <p:cNvSpPr/>
          <p:nvPr/>
        </p:nvSpPr>
        <p:spPr>
          <a:xfrm>
            <a:off x="4976304" y="3550526"/>
            <a:ext cx="193040" cy="0"/>
          </a:xfrm>
          <a:custGeom>
            <a:avLst/>
            <a:gdLst/>
            <a:ahLst/>
            <a:cxnLst/>
            <a:rect l="l" t="t" r="r" b="b"/>
            <a:pathLst>
              <a:path w="193039">
                <a:moveTo>
                  <a:pt x="0" y="0"/>
                </a:moveTo>
                <a:lnTo>
                  <a:pt x="193027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6" name="object 1726"/>
          <p:cNvSpPr/>
          <p:nvPr/>
        </p:nvSpPr>
        <p:spPr>
          <a:xfrm>
            <a:off x="4761640" y="355050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7" name="object 1727"/>
          <p:cNvSpPr/>
          <p:nvPr/>
        </p:nvSpPr>
        <p:spPr>
          <a:xfrm>
            <a:off x="4590848" y="355050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8" name="object 1728"/>
          <p:cNvSpPr/>
          <p:nvPr/>
        </p:nvSpPr>
        <p:spPr>
          <a:xfrm>
            <a:off x="4590848" y="3550501"/>
            <a:ext cx="170815" cy="0"/>
          </a:xfrm>
          <a:custGeom>
            <a:avLst/>
            <a:gdLst/>
            <a:ahLst/>
            <a:cxnLst/>
            <a:rect l="l" t="t" r="r" b="b"/>
            <a:pathLst>
              <a:path w="170814">
                <a:moveTo>
                  <a:pt x="170792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9" name="object 1729"/>
          <p:cNvSpPr/>
          <p:nvPr/>
        </p:nvSpPr>
        <p:spPr>
          <a:xfrm>
            <a:off x="4976304" y="355051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0" name="object 1730"/>
          <p:cNvSpPr/>
          <p:nvPr/>
        </p:nvSpPr>
        <p:spPr>
          <a:xfrm>
            <a:off x="4831537" y="3550513"/>
            <a:ext cx="144780" cy="0"/>
          </a:xfrm>
          <a:custGeom>
            <a:avLst/>
            <a:gdLst/>
            <a:ahLst/>
            <a:cxnLst/>
            <a:rect l="l" t="t" r="r" b="b"/>
            <a:pathLst>
              <a:path w="144779">
                <a:moveTo>
                  <a:pt x="0" y="0"/>
                </a:moveTo>
                <a:lnTo>
                  <a:pt x="144767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1" name="object 1731"/>
          <p:cNvSpPr/>
          <p:nvPr/>
        </p:nvSpPr>
        <p:spPr>
          <a:xfrm>
            <a:off x="5169331" y="355051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2" name="object 1732"/>
          <p:cNvSpPr/>
          <p:nvPr/>
        </p:nvSpPr>
        <p:spPr>
          <a:xfrm>
            <a:off x="5169331" y="3550513"/>
            <a:ext cx="144780" cy="0"/>
          </a:xfrm>
          <a:custGeom>
            <a:avLst/>
            <a:gdLst/>
            <a:ahLst/>
            <a:cxnLst/>
            <a:rect l="l" t="t" r="r" b="b"/>
            <a:pathLst>
              <a:path w="144779">
                <a:moveTo>
                  <a:pt x="144754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3" name="object 1733"/>
          <p:cNvSpPr/>
          <p:nvPr/>
        </p:nvSpPr>
        <p:spPr>
          <a:xfrm>
            <a:off x="4831435" y="3890606"/>
            <a:ext cx="635" cy="635"/>
          </a:xfrm>
          <a:custGeom>
            <a:avLst/>
            <a:gdLst/>
            <a:ahLst/>
            <a:cxnLst/>
            <a:rect l="l" t="t" r="r" b="b"/>
            <a:pathLst>
              <a:path w="635" h="635">
                <a:moveTo>
                  <a:pt x="203" y="101"/>
                </a:moveTo>
                <a:lnTo>
                  <a:pt x="0" y="0"/>
                </a:lnTo>
                <a:lnTo>
                  <a:pt x="203" y="101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4" name="object 1734"/>
          <p:cNvSpPr/>
          <p:nvPr/>
        </p:nvSpPr>
        <p:spPr>
          <a:xfrm>
            <a:off x="4831435" y="3890555"/>
            <a:ext cx="635" cy="635"/>
          </a:xfrm>
          <a:custGeom>
            <a:avLst/>
            <a:gdLst/>
            <a:ahLst/>
            <a:cxnLst/>
            <a:rect l="l" t="t" r="r" b="b"/>
            <a:pathLst>
              <a:path w="635" h="635">
                <a:moveTo>
                  <a:pt x="203" y="101"/>
                </a:moveTo>
                <a:lnTo>
                  <a:pt x="0" y="101"/>
                </a:lnTo>
                <a:lnTo>
                  <a:pt x="203" y="101"/>
                </a:lnTo>
                <a:close/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5" name="object 1735"/>
          <p:cNvSpPr/>
          <p:nvPr/>
        </p:nvSpPr>
        <p:spPr>
          <a:xfrm>
            <a:off x="5313997" y="3890606"/>
            <a:ext cx="635" cy="635"/>
          </a:xfrm>
          <a:custGeom>
            <a:avLst/>
            <a:gdLst/>
            <a:ahLst/>
            <a:cxnLst/>
            <a:rect l="l" t="t" r="r" b="b"/>
            <a:pathLst>
              <a:path w="635" h="635">
                <a:moveTo>
                  <a:pt x="190" y="101"/>
                </a:moveTo>
                <a:lnTo>
                  <a:pt x="0" y="0"/>
                </a:lnTo>
                <a:lnTo>
                  <a:pt x="190" y="101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6" name="object 1736"/>
          <p:cNvSpPr/>
          <p:nvPr/>
        </p:nvSpPr>
        <p:spPr>
          <a:xfrm>
            <a:off x="5313997" y="3890555"/>
            <a:ext cx="635" cy="635"/>
          </a:xfrm>
          <a:custGeom>
            <a:avLst/>
            <a:gdLst/>
            <a:ahLst/>
            <a:cxnLst/>
            <a:rect l="l" t="t" r="r" b="b"/>
            <a:pathLst>
              <a:path w="635" h="635">
                <a:moveTo>
                  <a:pt x="190" y="101"/>
                </a:moveTo>
                <a:lnTo>
                  <a:pt x="0" y="101"/>
                </a:lnTo>
                <a:lnTo>
                  <a:pt x="190" y="101"/>
                </a:lnTo>
                <a:close/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7" name="object 1737"/>
          <p:cNvSpPr/>
          <p:nvPr/>
        </p:nvSpPr>
        <p:spPr>
          <a:xfrm>
            <a:off x="5313997" y="3550462"/>
            <a:ext cx="635" cy="635"/>
          </a:xfrm>
          <a:custGeom>
            <a:avLst/>
            <a:gdLst/>
            <a:ahLst/>
            <a:cxnLst/>
            <a:rect l="l" t="t" r="r" b="b"/>
            <a:pathLst>
              <a:path w="635" h="635">
                <a:moveTo>
                  <a:pt x="190" y="101"/>
                </a:moveTo>
                <a:lnTo>
                  <a:pt x="0" y="0"/>
                </a:lnTo>
                <a:lnTo>
                  <a:pt x="190" y="101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8" name="object 1738"/>
          <p:cNvSpPr/>
          <p:nvPr/>
        </p:nvSpPr>
        <p:spPr>
          <a:xfrm>
            <a:off x="5313997" y="3550411"/>
            <a:ext cx="635" cy="635"/>
          </a:xfrm>
          <a:custGeom>
            <a:avLst/>
            <a:gdLst/>
            <a:ahLst/>
            <a:cxnLst/>
            <a:rect l="l" t="t" r="r" b="b"/>
            <a:pathLst>
              <a:path w="635" h="635">
                <a:moveTo>
                  <a:pt x="190" y="101"/>
                </a:moveTo>
                <a:lnTo>
                  <a:pt x="0" y="101"/>
                </a:lnTo>
                <a:lnTo>
                  <a:pt x="190" y="101"/>
                </a:lnTo>
                <a:close/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9" name="object 1739"/>
          <p:cNvSpPr/>
          <p:nvPr/>
        </p:nvSpPr>
        <p:spPr>
          <a:xfrm>
            <a:off x="4966487" y="3721480"/>
            <a:ext cx="222250" cy="57150"/>
          </a:xfrm>
          <a:custGeom>
            <a:avLst/>
            <a:gdLst/>
            <a:ahLst/>
            <a:cxnLst/>
            <a:rect l="l" t="t" r="r" b="b"/>
            <a:pathLst>
              <a:path w="222250" h="57150">
                <a:moveTo>
                  <a:pt x="222008" y="56908"/>
                </a:moveTo>
                <a:lnTo>
                  <a:pt x="222008" y="0"/>
                </a:lnTo>
                <a:lnTo>
                  <a:pt x="0" y="0"/>
                </a:lnTo>
                <a:lnTo>
                  <a:pt x="0" y="56908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0" name="object 1740"/>
          <p:cNvSpPr/>
          <p:nvPr/>
        </p:nvSpPr>
        <p:spPr>
          <a:xfrm>
            <a:off x="5005336" y="3678935"/>
            <a:ext cx="148590" cy="42545"/>
          </a:xfrm>
          <a:custGeom>
            <a:avLst/>
            <a:gdLst/>
            <a:ahLst/>
            <a:cxnLst/>
            <a:rect l="l" t="t" r="r" b="b"/>
            <a:pathLst>
              <a:path w="148589" h="42545">
                <a:moveTo>
                  <a:pt x="148005" y="42545"/>
                </a:moveTo>
                <a:lnTo>
                  <a:pt x="148005" y="0"/>
                </a:lnTo>
                <a:lnTo>
                  <a:pt x="0" y="0"/>
                </a:lnTo>
                <a:lnTo>
                  <a:pt x="0" y="42545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1" name="object 1741"/>
          <p:cNvSpPr/>
          <p:nvPr/>
        </p:nvSpPr>
        <p:spPr>
          <a:xfrm>
            <a:off x="5048389" y="3591788"/>
            <a:ext cx="59690" cy="87630"/>
          </a:xfrm>
          <a:custGeom>
            <a:avLst/>
            <a:gdLst/>
            <a:ahLst/>
            <a:cxnLst/>
            <a:rect l="l" t="t" r="r" b="b"/>
            <a:pathLst>
              <a:path w="59689" h="87629">
                <a:moveTo>
                  <a:pt x="59169" y="87147"/>
                </a:moveTo>
                <a:lnTo>
                  <a:pt x="59169" y="0"/>
                </a:lnTo>
                <a:lnTo>
                  <a:pt x="0" y="0"/>
                </a:lnTo>
                <a:lnTo>
                  <a:pt x="0" y="87147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2" name="object 1742"/>
          <p:cNvSpPr/>
          <p:nvPr/>
        </p:nvSpPr>
        <p:spPr>
          <a:xfrm>
            <a:off x="5102047" y="3591788"/>
            <a:ext cx="0" cy="87630"/>
          </a:xfrm>
          <a:custGeom>
            <a:avLst/>
            <a:gdLst/>
            <a:ahLst/>
            <a:cxnLst/>
            <a:rect l="l" t="t" r="r" b="b"/>
            <a:pathLst>
              <a:path h="87629">
                <a:moveTo>
                  <a:pt x="0" y="0"/>
                </a:moveTo>
                <a:lnTo>
                  <a:pt x="0" y="87147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3" name="object 1743"/>
          <p:cNvSpPr/>
          <p:nvPr/>
        </p:nvSpPr>
        <p:spPr>
          <a:xfrm>
            <a:off x="5094185" y="3591788"/>
            <a:ext cx="0" cy="87630"/>
          </a:xfrm>
          <a:custGeom>
            <a:avLst/>
            <a:gdLst/>
            <a:ahLst/>
            <a:cxnLst/>
            <a:rect l="l" t="t" r="r" b="b"/>
            <a:pathLst>
              <a:path h="87629">
                <a:moveTo>
                  <a:pt x="0" y="0"/>
                </a:moveTo>
                <a:lnTo>
                  <a:pt x="0" y="87147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4" name="object 1744"/>
          <p:cNvSpPr/>
          <p:nvPr/>
        </p:nvSpPr>
        <p:spPr>
          <a:xfrm>
            <a:off x="5086324" y="3591788"/>
            <a:ext cx="0" cy="87630"/>
          </a:xfrm>
          <a:custGeom>
            <a:avLst/>
            <a:gdLst/>
            <a:ahLst/>
            <a:cxnLst/>
            <a:rect l="l" t="t" r="r" b="b"/>
            <a:pathLst>
              <a:path h="87629">
                <a:moveTo>
                  <a:pt x="0" y="0"/>
                </a:moveTo>
                <a:lnTo>
                  <a:pt x="0" y="87147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5" name="object 1745"/>
          <p:cNvSpPr/>
          <p:nvPr/>
        </p:nvSpPr>
        <p:spPr>
          <a:xfrm>
            <a:off x="5077967" y="3591788"/>
            <a:ext cx="0" cy="87630"/>
          </a:xfrm>
          <a:custGeom>
            <a:avLst/>
            <a:gdLst/>
            <a:ahLst/>
            <a:cxnLst/>
            <a:rect l="l" t="t" r="r" b="b"/>
            <a:pathLst>
              <a:path h="87629">
                <a:moveTo>
                  <a:pt x="0" y="0"/>
                </a:moveTo>
                <a:lnTo>
                  <a:pt x="0" y="87147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6" name="object 1746"/>
          <p:cNvSpPr/>
          <p:nvPr/>
        </p:nvSpPr>
        <p:spPr>
          <a:xfrm>
            <a:off x="5069675" y="3591788"/>
            <a:ext cx="0" cy="87630"/>
          </a:xfrm>
          <a:custGeom>
            <a:avLst/>
            <a:gdLst/>
            <a:ahLst/>
            <a:cxnLst/>
            <a:rect l="l" t="t" r="r" b="b"/>
            <a:pathLst>
              <a:path h="87629">
                <a:moveTo>
                  <a:pt x="0" y="0"/>
                </a:moveTo>
                <a:lnTo>
                  <a:pt x="0" y="87147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7" name="object 1747"/>
          <p:cNvSpPr/>
          <p:nvPr/>
        </p:nvSpPr>
        <p:spPr>
          <a:xfrm>
            <a:off x="5061356" y="3591788"/>
            <a:ext cx="0" cy="87630"/>
          </a:xfrm>
          <a:custGeom>
            <a:avLst/>
            <a:gdLst/>
            <a:ahLst/>
            <a:cxnLst/>
            <a:rect l="l" t="t" r="r" b="b"/>
            <a:pathLst>
              <a:path h="87629">
                <a:moveTo>
                  <a:pt x="0" y="0"/>
                </a:moveTo>
                <a:lnTo>
                  <a:pt x="0" y="87147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8" name="object 1748"/>
          <p:cNvSpPr/>
          <p:nvPr/>
        </p:nvSpPr>
        <p:spPr>
          <a:xfrm>
            <a:off x="5054422" y="3591788"/>
            <a:ext cx="0" cy="87630"/>
          </a:xfrm>
          <a:custGeom>
            <a:avLst/>
            <a:gdLst/>
            <a:ahLst/>
            <a:cxnLst/>
            <a:rect l="l" t="t" r="r" b="b"/>
            <a:pathLst>
              <a:path h="87629">
                <a:moveTo>
                  <a:pt x="0" y="0"/>
                </a:moveTo>
                <a:lnTo>
                  <a:pt x="0" y="87147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9" name="object 1749"/>
          <p:cNvSpPr/>
          <p:nvPr/>
        </p:nvSpPr>
        <p:spPr>
          <a:xfrm>
            <a:off x="5035842" y="2452217"/>
            <a:ext cx="79463" cy="76034"/>
          </a:xfrm>
          <a:prstGeom prst="rect">
            <a:avLst/>
          </a:prstGeom>
          <a:blipFill>
            <a:blip r:embed="rId3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0" name="object 1750"/>
          <p:cNvSpPr/>
          <p:nvPr/>
        </p:nvSpPr>
        <p:spPr>
          <a:xfrm>
            <a:off x="5250281" y="262682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1" name="object 1751"/>
          <p:cNvSpPr/>
          <p:nvPr/>
        </p:nvSpPr>
        <p:spPr>
          <a:xfrm>
            <a:off x="5228399" y="2626829"/>
            <a:ext cx="22225" cy="5080"/>
          </a:xfrm>
          <a:custGeom>
            <a:avLst/>
            <a:gdLst/>
            <a:ahLst/>
            <a:cxnLst/>
            <a:rect l="l" t="t" r="r" b="b"/>
            <a:pathLst>
              <a:path w="22225" h="5080">
                <a:moveTo>
                  <a:pt x="0" y="5067"/>
                </a:moveTo>
                <a:lnTo>
                  <a:pt x="21882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2" name="object 1752"/>
          <p:cNvSpPr/>
          <p:nvPr/>
        </p:nvSpPr>
        <p:spPr>
          <a:xfrm>
            <a:off x="5251183" y="263070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3" name="object 1753"/>
          <p:cNvSpPr/>
          <p:nvPr/>
        </p:nvSpPr>
        <p:spPr>
          <a:xfrm>
            <a:off x="5231790" y="2630703"/>
            <a:ext cx="19685" cy="5080"/>
          </a:xfrm>
          <a:custGeom>
            <a:avLst/>
            <a:gdLst/>
            <a:ahLst/>
            <a:cxnLst/>
            <a:rect l="l" t="t" r="r" b="b"/>
            <a:pathLst>
              <a:path w="19685" h="5080">
                <a:moveTo>
                  <a:pt x="19392" y="0"/>
                </a:moveTo>
                <a:lnTo>
                  <a:pt x="0" y="4495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4" name="object 1754"/>
          <p:cNvSpPr/>
          <p:nvPr/>
        </p:nvSpPr>
        <p:spPr>
          <a:xfrm>
            <a:off x="5250281" y="2626677"/>
            <a:ext cx="3175" cy="4445"/>
          </a:xfrm>
          <a:custGeom>
            <a:avLst/>
            <a:gdLst/>
            <a:ahLst/>
            <a:cxnLst/>
            <a:rect l="l" t="t" r="r" b="b"/>
            <a:pathLst>
              <a:path w="3175" h="4444">
                <a:moveTo>
                  <a:pt x="901" y="4025"/>
                </a:moveTo>
                <a:lnTo>
                  <a:pt x="1587" y="3873"/>
                </a:lnTo>
                <a:lnTo>
                  <a:pt x="2146" y="3352"/>
                </a:lnTo>
                <a:lnTo>
                  <a:pt x="2349" y="2667"/>
                </a:lnTo>
                <a:lnTo>
                  <a:pt x="2565" y="1993"/>
                </a:lnTo>
                <a:lnTo>
                  <a:pt x="2387" y="1257"/>
                </a:lnTo>
                <a:lnTo>
                  <a:pt x="1905" y="736"/>
                </a:lnTo>
                <a:lnTo>
                  <a:pt x="1422" y="215"/>
                </a:lnTo>
                <a:lnTo>
                  <a:pt x="698" y="0"/>
                </a:lnTo>
                <a:lnTo>
                  <a:pt x="0" y="152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5" name="object 1755"/>
          <p:cNvSpPr/>
          <p:nvPr/>
        </p:nvSpPr>
        <p:spPr>
          <a:xfrm>
            <a:off x="5231790" y="2634830"/>
            <a:ext cx="0" cy="46990"/>
          </a:xfrm>
          <a:custGeom>
            <a:avLst/>
            <a:gdLst/>
            <a:ahLst/>
            <a:cxnLst/>
            <a:rect l="l" t="t" r="r" b="b"/>
            <a:pathLst>
              <a:path h="46989">
                <a:moveTo>
                  <a:pt x="0" y="0"/>
                </a:moveTo>
                <a:lnTo>
                  <a:pt x="0" y="46672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6" name="object 1756"/>
          <p:cNvSpPr/>
          <p:nvPr/>
        </p:nvSpPr>
        <p:spPr>
          <a:xfrm>
            <a:off x="5250281" y="268949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7" name="object 1757"/>
          <p:cNvSpPr/>
          <p:nvPr/>
        </p:nvSpPr>
        <p:spPr>
          <a:xfrm>
            <a:off x="5228399" y="2684424"/>
            <a:ext cx="22225" cy="5080"/>
          </a:xfrm>
          <a:custGeom>
            <a:avLst/>
            <a:gdLst/>
            <a:ahLst/>
            <a:cxnLst/>
            <a:rect l="l" t="t" r="r" b="b"/>
            <a:pathLst>
              <a:path w="22225" h="5080">
                <a:moveTo>
                  <a:pt x="0" y="0"/>
                </a:moveTo>
                <a:lnTo>
                  <a:pt x="21882" y="5067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8" name="object 1758"/>
          <p:cNvSpPr/>
          <p:nvPr/>
        </p:nvSpPr>
        <p:spPr>
          <a:xfrm>
            <a:off x="5251183" y="268561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9" name="object 1759"/>
          <p:cNvSpPr/>
          <p:nvPr/>
        </p:nvSpPr>
        <p:spPr>
          <a:xfrm>
            <a:off x="5231790" y="2681135"/>
            <a:ext cx="19685" cy="5080"/>
          </a:xfrm>
          <a:custGeom>
            <a:avLst/>
            <a:gdLst/>
            <a:ahLst/>
            <a:cxnLst/>
            <a:rect l="l" t="t" r="r" b="b"/>
            <a:pathLst>
              <a:path w="19685" h="5080">
                <a:moveTo>
                  <a:pt x="19392" y="4483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0" name="object 1760"/>
          <p:cNvSpPr/>
          <p:nvPr/>
        </p:nvSpPr>
        <p:spPr>
          <a:xfrm>
            <a:off x="5250281" y="2685618"/>
            <a:ext cx="3175" cy="4445"/>
          </a:xfrm>
          <a:custGeom>
            <a:avLst/>
            <a:gdLst/>
            <a:ahLst/>
            <a:cxnLst/>
            <a:rect l="l" t="t" r="r" b="b"/>
            <a:pathLst>
              <a:path w="3175" h="4444">
                <a:moveTo>
                  <a:pt x="0" y="3873"/>
                </a:moveTo>
                <a:lnTo>
                  <a:pt x="1079" y="4127"/>
                </a:lnTo>
                <a:lnTo>
                  <a:pt x="2133" y="3454"/>
                </a:lnTo>
                <a:lnTo>
                  <a:pt x="2387" y="2387"/>
                </a:lnTo>
                <a:lnTo>
                  <a:pt x="2641" y="1320"/>
                </a:lnTo>
                <a:lnTo>
                  <a:pt x="1968" y="254"/>
                </a:lnTo>
                <a:lnTo>
                  <a:pt x="901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1" name="object 1761"/>
          <p:cNvSpPr/>
          <p:nvPr/>
        </p:nvSpPr>
        <p:spPr>
          <a:xfrm>
            <a:off x="5228399" y="2631528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263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2" name="object 1762"/>
          <p:cNvSpPr/>
          <p:nvPr/>
        </p:nvSpPr>
        <p:spPr>
          <a:xfrm>
            <a:off x="5253380" y="2677045"/>
            <a:ext cx="8255" cy="8255"/>
          </a:xfrm>
          <a:custGeom>
            <a:avLst/>
            <a:gdLst/>
            <a:ahLst/>
            <a:cxnLst/>
            <a:rect l="l" t="t" r="r" b="b"/>
            <a:pathLst>
              <a:path w="8254" h="8255">
                <a:moveTo>
                  <a:pt x="3860" y="7708"/>
                </a:moveTo>
                <a:lnTo>
                  <a:pt x="5981" y="7708"/>
                </a:lnTo>
                <a:lnTo>
                  <a:pt x="7708" y="5981"/>
                </a:lnTo>
                <a:lnTo>
                  <a:pt x="7708" y="3860"/>
                </a:lnTo>
                <a:lnTo>
                  <a:pt x="7708" y="1727"/>
                </a:lnTo>
                <a:lnTo>
                  <a:pt x="5981" y="0"/>
                </a:lnTo>
                <a:lnTo>
                  <a:pt x="3848" y="0"/>
                </a:lnTo>
                <a:lnTo>
                  <a:pt x="1727" y="0"/>
                </a:lnTo>
                <a:lnTo>
                  <a:pt x="0" y="1727"/>
                </a:lnTo>
                <a:lnTo>
                  <a:pt x="0" y="3860"/>
                </a:lnTo>
                <a:lnTo>
                  <a:pt x="0" y="5981"/>
                </a:lnTo>
                <a:lnTo>
                  <a:pt x="1727" y="7708"/>
                </a:lnTo>
                <a:lnTo>
                  <a:pt x="3860" y="7708"/>
                </a:lnTo>
                <a:close/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3" name="object 1763"/>
          <p:cNvSpPr/>
          <p:nvPr/>
        </p:nvSpPr>
        <p:spPr>
          <a:xfrm>
            <a:off x="5247716" y="2639948"/>
            <a:ext cx="3175" cy="38735"/>
          </a:xfrm>
          <a:custGeom>
            <a:avLst/>
            <a:gdLst/>
            <a:ahLst/>
            <a:cxnLst/>
            <a:rect l="l" t="t" r="r" b="b"/>
            <a:pathLst>
              <a:path w="3175" h="38735">
                <a:moveTo>
                  <a:pt x="0" y="0"/>
                </a:moveTo>
                <a:lnTo>
                  <a:pt x="1231" y="4038"/>
                </a:lnTo>
                <a:lnTo>
                  <a:pt x="2146" y="8077"/>
                </a:lnTo>
                <a:lnTo>
                  <a:pt x="1981" y="12141"/>
                </a:lnTo>
                <a:lnTo>
                  <a:pt x="1778" y="16662"/>
                </a:lnTo>
                <a:lnTo>
                  <a:pt x="203" y="21221"/>
                </a:lnTo>
                <a:lnTo>
                  <a:pt x="127" y="25717"/>
                </a:lnTo>
                <a:lnTo>
                  <a:pt x="63" y="29895"/>
                </a:lnTo>
                <a:lnTo>
                  <a:pt x="1257" y="34010"/>
                </a:lnTo>
                <a:lnTo>
                  <a:pt x="2895" y="38112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4" name="object 1764"/>
          <p:cNvSpPr/>
          <p:nvPr/>
        </p:nvSpPr>
        <p:spPr>
          <a:xfrm>
            <a:off x="5246789" y="267806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5" name="object 1765"/>
          <p:cNvSpPr/>
          <p:nvPr/>
        </p:nvSpPr>
        <p:spPr>
          <a:xfrm>
            <a:off x="5250611" y="267806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6" name="object 1766"/>
          <p:cNvSpPr/>
          <p:nvPr/>
        </p:nvSpPr>
        <p:spPr>
          <a:xfrm>
            <a:off x="5246789" y="2678061"/>
            <a:ext cx="4445" cy="0"/>
          </a:xfrm>
          <a:custGeom>
            <a:avLst/>
            <a:gdLst/>
            <a:ahLst/>
            <a:cxnLst/>
            <a:rect l="l" t="t" r="r" b="b"/>
            <a:pathLst>
              <a:path w="4445">
                <a:moveTo>
                  <a:pt x="0" y="0"/>
                </a:moveTo>
                <a:lnTo>
                  <a:pt x="3822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7" name="object 1767"/>
          <p:cNvSpPr/>
          <p:nvPr/>
        </p:nvSpPr>
        <p:spPr>
          <a:xfrm>
            <a:off x="5243893" y="263994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8" name="object 1768"/>
          <p:cNvSpPr/>
          <p:nvPr/>
        </p:nvSpPr>
        <p:spPr>
          <a:xfrm>
            <a:off x="5247716" y="263994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9" name="object 1769"/>
          <p:cNvSpPr/>
          <p:nvPr/>
        </p:nvSpPr>
        <p:spPr>
          <a:xfrm>
            <a:off x="5243893" y="2639948"/>
            <a:ext cx="4445" cy="0"/>
          </a:xfrm>
          <a:custGeom>
            <a:avLst/>
            <a:gdLst/>
            <a:ahLst/>
            <a:cxnLst/>
            <a:rect l="l" t="t" r="r" b="b"/>
            <a:pathLst>
              <a:path w="4445">
                <a:moveTo>
                  <a:pt x="0" y="0"/>
                </a:moveTo>
                <a:lnTo>
                  <a:pt x="3822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0" name="object 1770"/>
          <p:cNvSpPr/>
          <p:nvPr/>
        </p:nvSpPr>
        <p:spPr>
          <a:xfrm>
            <a:off x="5243893" y="2639948"/>
            <a:ext cx="3175" cy="38735"/>
          </a:xfrm>
          <a:custGeom>
            <a:avLst/>
            <a:gdLst/>
            <a:ahLst/>
            <a:cxnLst/>
            <a:rect l="l" t="t" r="r" b="b"/>
            <a:pathLst>
              <a:path w="3175" h="38735">
                <a:moveTo>
                  <a:pt x="0" y="0"/>
                </a:moveTo>
                <a:lnTo>
                  <a:pt x="863" y="2171"/>
                </a:lnTo>
                <a:lnTo>
                  <a:pt x="1460" y="4368"/>
                </a:lnTo>
                <a:lnTo>
                  <a:pt x="1841" y="6642"/>
                </a:lnTo>
                <a:lnTo>
                  <a:pt x="2146" y="8420"/>
                </a:lnTo>
                <a:lnTo>
                  <a:pt x="2311" y="10236"/>
                </a:lnTo>
                <a:lnTo>
                  <a:pt x="2247" y="12039"/>
                </a:lnTo>
                <a:lnTo>
                  <a:pt x="2159" y="14198"/>
                </a:lnTo>
                <a:lnTo>
                  <a:pt x="1714" y="16319"/>
                </a:lnTo>
                <a:lnTo>
                  <a:pt x="1308" y="18465"/>
                </a:lnTo>
                <a:lnTo>
                  <a:pt x="850" y="20866"/>
                </a:lnTo>
                <a:lnTo>
                  <a:pt x="393" y="23279"/>
                </a:lnTo>
                <a:lnTo>
                  <a:pt x="393" y="25717"/>
                </a:lnTo>
                <a:lnTo>
                  <a:pt x="393" y="28067"/>
                </a:lnTo>
                <a:lnTo>
                  <a:pt x="711" y="30429"/>
                </a:lnTo>
                <a:lnTo>
                  <a:pt x="1231" y="32727"/>
                </a:lnTo>
                <a:lnTo>
                  <a:pt x="1663" y="34569"/>
                </a:lnTo>
                <a:lnTo>
                  <a:pt x="2209" y="36347"/>
                </a:lnTo>
                <a:lnTo>
                  <a:pt x="2908" y="38112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1" name="object 1771"/>
          <p:cNvSpPr/>
          <p:nvPr/>
        </p:nvSpPr>
        <p:spPr>
          <a:xfrm>
            <a:off x="4909134" y="263787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2" name="object 1772"/>
          <p:cNvSpPr/>
          <p:nvPr/>
        </p:nvSpPr>
        <p:spPr>
          <a:xfrm>
            <a:off x="4893894" y="263517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3" name="object 1773"/>
          <p:cNvSpPr/>
          <p:nvPr/>
        </p:nvSpPr>
        <p:spPr>
          <a:xfrm>
            <a:off x="4893894" y="2635173"/>
            <a:ext cx="15240" cy="3175"/>
          </a:xfrm>
          <a:custGeom>
            <a:avLst/>
            <a:gdLst/>
            <a:ahLst/>
            <a:cxnLst/>
            <a:rect l="l" t="t" r="r" b="b"/>
            <a:pathLst>
              <a:path w="15239" h="3175">
                <a:moveTo>
                  <a:pt x="15239" y="2705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4" name="object 1774"/>
          <p:cNvSpPr/>
          <p:nvPr/>
        </p:nvSpPr>
        <p:spPr>
          <a:xfrm>
            <a:off x="4908524" y="264133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5" name="object 1775"/>
          <p:cNvSpPr/>
          <p:nvPr/>
        </p:nvSpPr>
        <p:spPr>
          <a:xfrm>
            <a:off x="4893284" y="263862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6" name="object 1776"/>
          <p:cNvSpPr/>
          <p:nvPr/>
        </p:nvSpPr>
        <p:spPr>
          <a:xfrm>
            <a:off x="4893284" y="2638628"/>
            <a:ext cx="15240" cy="3175"/>
          </a:xfrm>
          <a:custGeom>
            <a:avLst/>
            <a:gdLst/>
            <a:ahLst/>
            <a:cxnLst/>
            <a:rect l="l" t="t" r="r" b="b"/>
            <a:pathLst>
              <a:path w="15239" h="3175">
                <a:moveTo>
                  <a:pt x="15239" y="2705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7" name="object 1777"/>
          <p:cNvSpPr/>
          <p:nvPr/>
        </p:nvSpPr>
        <p:spPr>
          <a:xfrm>
            <a:off x="4908524" y="2637878"/>
            <a:ext cx="2540" cy="3810"/>
          </a:xfrm>
          <a:custGeom>
            <a:avLst/>
            <a:gdLst/>
            <a:ahLst/>
            <a:cxnLst/>
            <a:rect l="l" t="t" r="r" b="b"/>
            <a:pathLst>
              <a:path w="2539" h="3810">
                <a:moveTo>
                  <a:pt x="0" y="3454"/>
                </a:moveTo>
                <a:lnTo>
                  <a:pt x="952" y="3619"/>
                </a:lnTo>
                <a:lnTo>
                  <a:pt x="1866" y="2984"/>
                </a:lnTo>
                <a:lnTo>
                  <a:pt x="2032" y="2031"/>
                </a:lnTo>
                <a:lnTo>
                  <a:pt x="2209" y="1079"/>
                </a:lnTo>
                <a:lnTo>
                  <a:pt x="1562" y="165"/>
                </a:lnTo>
                <a:lnTo>
                  <a:pt x="609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8" name="object 1778"/>
          <p:cNvSpPr/>
          <p:nvPr/>
        </p:nvSpPr>
        <p:spPr>
          <a:xfrm>
            <a:off x="4891722" y="2635072"/>
            <a:ext cx="2540" cy="3810"/>
          </a:xfrm>
          <a:custGeom>
            <a:avLst/>
            <a:gdLst/>
            <a:ahLst/>
            <a:cxnLst/>
            <a:rect l="l" t="t" r="r" b="b"/>
            <a:pathLst>
              <a:path w="2539" h="3810">
                <a:moveTo>
                  <a:pt x="2171" y="101"/>
                </a:moveTo>
                <a:lnTo>
                  <a:pt x="1549" y="0"/>
                </a:lnTo>
                <a:lnTo>
                  <a:pt x="914" y="215"/>
                </a:lnTo>
                <a:lnTo>
                  <a:pt x="520" y="698"/>
                </a:lnTo>
                <a:lnTo>
                  <a:pt x="114" y="1181"/>
                </a:lnTo>
                <a:lnTo>
                  <a:pt x="0" y="1841"/>
                </a:lnTo>
                <a:lnTo>
                  <a:pt x="203" y="2425"/>
                </a:lnTo>
                <a:lnTo>
                  <a:pt x="419" y="3022"/>
                </a:lnTo>
                <a:lnTo>
                  <a:pt x="939" y="3454"/>
                </a:lnTo>
                <a:lnTo>
                  <a:pt x="1549" y="3555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9" name="object 1779"/>
          <p:cNvSpPr/>
          <p:nvPr/>
        </p:nvSpPr>
        <p:spPr>
          <a:xfrm>
            <a:off x="4918876" y="2626361"/>
            <a:ext cx="0" cy="64135"/>
          </a:xfrm>
          <a:custGeom>
            <a:avLst/>
            <a:gdLst/>
            <a:ahLst/>
            <a:cxnLst/>
            <a:rect l="l" t="t" r="r" b="b"/>
            <a:pathLst>
              <a:path h="64135">
                <a:moveTo>
                  <a:pt x="0" y="0"/>
                </a:moveTo>
                <a:lnTo>
                  <a:pt x="0" y="63511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0" name="object 1780"/>
          <p:cNvSpPr/>
          <p:nvPr/>
        </p:nvSpPr>
        <p:spPr>
          <a:xfrm>
            <a:off x="4922381" y="2630334"/>
            <a:ext cx="0" cy="55880"/>
          </a:xfrm>
          <a:custGeom>
            <a:avLst/>
            <a:gdLst/>
            <a:ahLst/>
            <a:cxnLst/>
            <a:rect l="l" t="t" r="r" b="b"/>
            <a:pathLst>
              <a:path h="55880">
                <a:moveTo>
                  <a:pt x="0" y="0"/>
                </a:moveTo>
                <a:lnTo>
                  <a:pt x="0" y="55562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1" name="object 1781"/>
          <p:cNvSpPr/>
          <p:nvPr/>
        </p:nvSpPr>
        <p:spPr>
          <a:xfrm>
            <a:off x="4908829" y="265987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2" name="object 1782"/>
          <p:cNvSpPr/>
          <p:nvPr/>
        </p:nvSpPr>
        <p:spPr>
          <a:xfrm>
            <a:off x="4893348" y="265987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3" name="object 1783"/>
          <p:cNvSpPr/>
          <p:nvPr/>
        </p:nvSpPr>
        <p:spPr>
          <a:xfrm>
            <a:off x="4893348" y="2659875"/>
            <a:ext cx="15875" cy="0"/>
          </a:xfrm>
          <a:custGeom>
            <a:avLst/>
            <a:gdLst/>
            <a:ahLst/>
            <a:cxnLst/>
            <a:rect l="l" t="t" r="r" b="b"/>
            <a:pathLst>
              <a:path w="15875">
                <a:moveTo>
                  <a:pt x="15481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4" name="object 1784"/>
          <p:cNvSpPr/>
          <p:nvPr/>
        </p:nvSpPr>
        <p:spPr>
          <a:xfrm>
            <a:off x="4908829" y="265635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5" name="object 1785"/>
          <p:cNvSpPr/>
          <p:nvPr/>
        </p:nvSpPr>
        <p:spPr>
          <a:xfrm>
            <a:off x="4893348" y="265635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6" name="object 1786"/>
          <p:cNvSpPr/>
          <p:nvPr/>
        </p:nvSpPr>
        <p:spPr>
          <a:xfrm>
            <a:off x="4893348" y="2656357"/>
            <a:ext cx="15875" cy="0"/>
          </a:xfrm>
          <a:custGeom>
            <a:avLst/>
            <a:gdLst/>
            <a:ahLst/>
            <a:cxnLst/>
            <a:rect l="l" t="t" r="r" b="b"/>
            <a:pathLst>
              <a:path w="15875">
                <a:moveTo>
                  <a:pt x="15481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7" name="object 1787"/>
          <p:cNvSpPr/>
          <p:nvPr/>
        </p:nvSpPr>
        <p:spPr>
          <a:xfrm>
            <a:off x="4908829" y="2656357"/>
            <a:ext cx="1905" cy="3810"/>
          </a:xfrm>
          <a:custGeom>
            <a:avLst/>
            <a:gdLst/>
            <a:ahLst/>
            <a:cxnLst/>
            <a:rect l="l" t="t" r="r" b="b"/>
            <a:pathLst>
              <a:path w="1904" h="3810">
                <a:moveTo>
                  <a:pt x="0" y="3517"/>
                </a:moveTo>
                <a:lnTo>
                  <a:pt x="622" y="3517"/>
                </a:lnTo>
                <a:lnTo>
                  <a:pt x="1206" y="3174"/>
                </a:lnTo>
                <a:lnTo>
                  <a:pt x="1524" y="2641"/>
                </a:lnTo>
                <a:lnTo>
                  <a:pt x="1841" y="2095"/>
                </a:lnTo>
                <a:lnTo>
                  <a:pt x="1828" y="1422"/>
                </a:lnTo>
                <a:lnTo>
                  <a:pt x="1523" y="888"/>
                </a:lnTo>
                <a:lnTo>
                  <a:pt x="1206" y="342"/>
                </a:lnTo>
                <a:lnTo>
                  <a:pt x="622" y="0"/>
                </a:ln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8" name="object 1788"/>
          <p:cNvSpPr/>
          <p:nvPr/>
        </p:nvSpPr>
        <p:spPr>
          <a:xfrm>
            <a:off x="4891582" y="2656357"/>
            <a:ext cx="1905" cy="3810"/>
          </a:xfrm>
          <a:custGeom>
            <a:avLst/>
            <a:gdLst/>
            <a:ahLst/>
            <a:cxnLst/>
            <a:rect l="l" t="t" r="r" b="b"/>
            <a:pathLst>
              <a:path w="1904" h="3810">
                <a:moveTo>
                  <a:pt x="1765" y="0"/>
                </a:moveTo>
                <a:lnTo>
                  <a:pt x="787" y="0"/>
                </a:lnTo>
                <a:lnTo>
                  <a:pt x="0" y="787"/>
                </a:lnTo>
                <a:lnTo>
                  <a:pt x="0" y="1752"/>
                </a:lnTo>
                <a:lnTo>
                  <a:pt x="0" y="2730"/>
                </a:lnTo>
                <a:lnTo>
                  <a:pt x="787" y="3517"/>
                </a:lnTo>
                <a:lnTo>
                  <a:pt x="1752" y="3517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9" name="object 1789"/>
          <p:cNvSpPr/>
          <p:nvPr/>
        </p:nvSpPr>
        <p:spPr>
          <a:xfrm>
            <a:off x="4939093" y="268949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0" name="object 1790"/>
          <p:cNvSpPr/>
          <p:nvPr/>
        </p:nvSpPr>
        <p:spPr>
          <a:xfrm>
            <a:off x="4918874" y="2689491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218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1" name="object 1791"/>
          <p:cNvSpPr/>
          <p:nvPr/>
        </p:nvSpPr>
        <p:spPr>
          <a:xfrm>
            <a:off x="4939093" y="262672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2" name="object 1792"/>
          <p:cNvSpPr/>
          <p:nvPr/>
        </p:nvSpPr>
        <p:spPr>
          <a:xfrm>
            <a:off x="4918874" y="2626728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218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3" name="object 1793"/>
          <p:cNvSpPr/>
          <p:nvPr/>
        </p:nvSpPr>
        <p:spPr>
          <a:xfrm>
            <a:off x="4939093" y="268551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4" name="object 1794"/>
          <p:cNvSpPr/>
          <p:nvPr/>
        </p:nvSpPr>
        <p:spPr>
          <a:xfrm>
            <a:off x="4922392" y="2685516"/>
            <a:ext cx="17145" cy="0"/>
          </a:xfrm>
          <a:custGeom>
            <a:avLst/>
            <a:gdLst/>
            <a:ahLst/>
            <a:cxnLst/>
            <a:rect l="l" t="t" r="r" b="b"/>
            <a:pathLst>
              <a:path w="17145">
                <a:moveTo>
                  <a:pt x="1670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5" name="object 1795"/>
          <p:cNvSpPr/>
          <p:nvPr/>
        </p:nvSpPr>
        <p:spPr>
          <a:xfrm>
            <a:off x="4939093" y="263070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6" name="object 1796"/>
          <p:cNvSpPr/>
          <p:nvPr/>
        </p:nvSpPr>
        <p:spPr>
          <a:xfrm>
            <a:off x="4922392" y="2630703"/>
            <a:ext cx="17145" cy="0"/>
          </a:xfrm>
          <a:custGeom>
            <a:avLst/>
            <a:gdLst/>
            <a:ahLst/>
            <a:cxnLst/>
            <a:rect l="l" t="t" r="r" b="b"/>
            <a:pathLst>
              <a:path w="17145">
                <a:moveTo>
                  <a:pt x="1670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7" name="object 1797"/>
          <p:cNvSpPr/>
          <p:nvPr/>
        </p:nvSpPr>
        <p:spPr>
          <a:xfrm>
            <a:off x="4909146" y="267835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8" name="object 1798"/>
          <p:cNvSpPr/>
          <p:nvPr/>
        </p:nvSpPr>
        <p:spPr>
          <a:xfrm>
            <a:off x="4893906" y="268105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9" name="object 1799"/>
          <p:cNvSpPr/>
          <p:nvPr/>
        </p:nvSpPr>
        <p:spPr>
          <a:xfrm>
            <a:off x="4893906" y="2678353"/>
            <a:ext cx="15240" cy="3175"/>
          </a:xfrm>
          <a:custGeom>
            <a:avLst/>
            <a:gdLst/>
            <a:ahLst/>
            <a:cxnLst/>
            <a:rect l="l" t="t" r="r" b="b"/>
            <a:pathLst>
              <a:path w="15239" h="3175">
                <a:moveTo>
                  <a:pt x="15239" y="0"/>
                </a:moveTo>
                <a:lnTo>
                  <a:pt x="0" y="2705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0" name="object 1800"/>
          <p:cNvSpPr/>
          <p:nvPr/>
        </p:nvSpPr>
        <p:spPr>
          <a:xfrm>
            <a:off x="4908537" y="267489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1" name="object 1801"/>
          <p:cNvSpPr/>
          <p:nvPr/>
        </p:nvSpPr>
        <p:spPr>
          <a:xfrm>
            <a:off x="4893297" y="267760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2" name="object 1802"/>
          <p:cNvSpPr/>
          <p:nvPr/>
        </p:nvSpPr>
        <p:spPr>
          <a:xfrm>
            <a:off x="4893297" y="2674899"/>
            <a:ext cx="15240" cy="3175"/>
          </a:xfrm>
          <a:custGeom>
            <a:avLst/>
            <a:gdLst/>
            <a:ahLst/>
            <a:cxnLst/>
            <a:rect l="l" t="t" r="r" b="b"/>
            <a:pathLst>
              <a:path w="15239" h="3175">
                <a:moveTo>
                  <a:pt x="15239" y="0"/>
                </a:moveTo>
                <a:lnTo>
                  <a:pt x="0" y="2705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3" name="object 1803"/>
          <p:cNvSpPr/>
          <p:nvPr/>
        </p:nvSpPr>
        <p:spPr>
          <a:xfrm>
            <a:off x="4908524" y="2674785"/>
            <a:ext cx="2540" cy="3810"/>
          </a:xfrm>
          <a:custGeom>
            <a:avLst/>
            <a:gdLst/>
            <a:ahLst/>
            <a:cxnLst/>
            <a:rect l="l" t="t" r="r" b="b"/>
            <a:pathLst>
              <a:path w="2539" h="3810">
                <a:moveTo>
                  <a:pt x="622" y="3568"/>
                </a:moveTo>
                <a:lnTo>
                  <a:pt x="1244" y="3454"/>
                </a:lnTo>
                <a:lnTo>
                  <a:pt x="1752" y="3022"/>
                </a:lnTo>
                <a:lnTo>
                  <a:pt x="1968" y="2438"/>
                </a:lnTo>
                <a:lnTo>
                  <a:pt x="2184" y="1854"/>
                </a:lnTo>
                <a:lnTo>
                  <a:pt x="2057" y="1193"/>
                </a:lnTo>
                <a:lnTo>
                  <a:pt x="1663" y="711"/>
                </a:lnTo>
                <a:lnTo>
                  <a:pt x="1257" y="228"/>
                </a:lnTo>
                <a:lnTo>
                  <a:pt x="622" y="0"/>
                </a:lnTo>
                <a:lnTo>
                  <a:pt x="0" y="114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4" name="object 1804"/>
          <p:cNvSpPr/>
          <p:nvPr/>
        </p:nvSpPr>
        <p:spPr>
          <a:xfrm>
            <a:off x="4891684" y="2677591"/>
            <a:ext cx="2540" cy="3810"/>
          </a:xfrm>
          <a:custGeom>
            <a:avLst/>
            <a:gdLst/>
            <a:ahLst/>
            <a:cxnLst/>
            <a:rect l="l" t="t" r="r" b="b"/>
            <a:pathLst>
              <a:path w="2539" h="3810">
                <a:moveTo>
                  <a:pt x="1600" y="0"/>
                </a:moveTo>
                <a:lnTo>
                  <a:pt x="647" y="165"/>
                </a:lnTo>
                <a:lnTo>
                  <a:pt x="0" y="1079"/>
                </a:lnTo>
                <a:lnTo>
                  <a:pt x="177" y="2032"/>
                </a:lnTo>
                <a:lnTo>
                  <a:pt x="342" y="2997"/>
                </a:lnTo>
                <a:lnTo>
                  <a:pt x="1257" y="3632"/>
                </a:lnTo>
                <a:lnTo>
                  <a:pt x="2209" y="3454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5" name="object 1805"/>
          <p:cNvSpPr/>
          <p:nvPr/>
        </p:nvSpPr>
        <p:spPr>
          <a:xfrm>
            <a:off x="4939093" y="2685516"/>
            <a:ext cx="2540" cy="4445"/>
          </a:xfrm>
          <a:custGeom>
            <a:avLst/>
            <a:gdLst/>
            <a:ahLst/>
            <a:cxnLst/>
            <a:rect l="l" t="t" r="r" b="b"/>
            <a:pathLst>
              <a:path w="2539" h="4444">
                <a:moveTo>
                  <a:pt x="0" y="3975"/>
                </a:moveTo>
                <a:lnTo>
                  <a:pt x="711" y="3975"/>
                </a:lnTo>
                <a:lnTo>
                  <a:pt x="1358" y="3594"/>
                </a:lnTo>
                <a:lnTo>
                  <a:pt x="1714" y="2984"/>
                </a:lnTo>
                <a:lnTo>
                  <a:pt x="2082" y="2362"/>
                </a:lnTo>
                <a:lnTo>
                  <a:pt x="2070" y="1612"/>
                </a:lnTo>
                <a:lnTo>
                  <a:pt x="1714" y="990"/>
                </a:lnTo>
                <a:lnTo>
                  <a:pt x="1371" y="380"/>
                </a:lnTo>
                <a:lnTo>
                  <a:pt x="711" y="0"/>
                </a:ln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6" name="object 1806"/>
          <p:cNvSpPr/>
          <p:nvPr/>
        </p:nvSpPr>
        <p:spPr>
          <a:xfrm>
            <a:off x="4939093" y="2626728"/>
            <a:ext cx="2540" cy="4445"/>
          </a:xfrm>
          <a:custGeom>
            <a:avLst/>
            <a:gdLst/>
            <a:ahLst/>
            <a:cxnLst/>
            <a:rect l="l" t="t" r="r" b="b"/>
            <a:pathLst>
              <a:path w="2539" h="4444">
                <a:moveTo>
                  <a:pt x="0" y="3975"/>
                </a:moveTo>
                <a:lnTo>
                  <a:pt x="711" y="3975"/>
                </a:lnTo>
                <a:lnTo>
                  <a:pt x="1358" y="3594"/>
                </a:lnTo>
                <a:lnTo>
                  <a:pt x="1714" y="2984"/>
                </a:lnTo>
                <a:lnTo>
                  <a:pt x="2082" y="2374"/>
                </a:lnTo>
                <a:lnTo>
                  <a:pt x="2070" y="1612"/>
                </a:lnTo>
                <a:lnTo>
                  <a:pt x="1714" y="990"/>
                </a:lnTo>
                <a:lnTo>
                  <a:pt x="1371" y="380"/>
                </a:lnTo>
                <a:lnTo>
                  <a:pt x="711" y="0"/>
                </a:ln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7" name="object 1807"/>
          <p:cNvSpPr/>
          <p:nvPr/>
        </p:nvSpPr>
        <p:spPr>
          <a:xfrm>
            <a:off x="5075415" y="2645410"/>
            <a:ext cx="5715" cy="3175"/>
          </a:xfrm>
          <a:custGeom>
            <a:avLst/>
            <a:gdLst/>
            <a:ahLst/>
            <a:cxnLst/>
            <a:rect l="l" t="t" r="r" b="b"/>
            <a:pathLst>
              <a:path w="5714" h="3175">
                <a:moveTo>
                  <a:pt x="5270" y="2755"/>
                </a:moveTo>
                <a:lnTo>
                  <a:pt x="5270" y="1816"/>
                </a:lnTo>
                <a:lnTo>
                  <a:pt x="4762" y="939"/>
                </a:lnTo>
                <a:lnTo>
                  <a:pt x="3949" y="469"/>
                </a:lnTo>
                <a:lnTo>
                  <a:pt x="3136" y="0"/>
                </a:lnTo>
                <a:lnTo>
                  <a:pt x="2133" y="0"/>
                </a:lnTo>
                <a:lnTo>
                  <a:pt x="1320" y="469"/>
                </a:lnTo>
                <a:lnTo>
                  <a:pt x="495" y="939"/>
                </a:lnTo>
                <a:lnTo>
                  <a:pt x="0" y="1816"/>
                </a:lnTo>
                <a:lnTo>
                  <a:pt x="0" y="2755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8" name="object 1808"/>
          <p:cNvSpPr/>
          <p:nvPr/>
        </p:nvSpPr>
        <p:spPr>
          <a:xfrm>
            <a:off x="5075415" y="2674340"/>
            <a:ext cx="5715" cy="3175"/>
          </a:xfrm>
          <a:custGeom>
            <a:avLst/>
            <a:gdLst/>
            <a:ahLst/>
            <a:cxnLst/>
            <a:rect l="l" t="t" r="r" b="b"/>
            <a:pathLst>
              <a:path w="5714" h="3175">
                <a:moveTo>
                  <a:pt x="5270" y="0"/>
                </a:moveTo>
                <a:lnTo>
                  <a:pt x="5270" y="939"/>
                </a:lnTo>
                <a:lnTo>
                  <a:pt x="4762" y="1816"/>
                </a:lnTo>
                <a:lnTo>
                  <a:pt x="3949" y="2286"/>
                </a:lnTo>
                <a:lnTo>
                  <a:pt x="3136" y="2755"/>
                </a:lnTo>
                <a:lnTo>
                  <a:pt x="2133" y="2755"/>
                </a:lnTo>
                <a:lnTo>
                  <a:pt x="1320" y="2286"/>
                </a:lnTo>
                <a:lnTo>
                  <a:pt x="495" y="1816"/>
                </a:lnTo>
                <a:lnTo>
                  <a:pt x="0" y="939"/>
                </a:ln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9" name="object 1809"/>
          <p:cNvSpPr/>
          <p:nvPr/>
        </p:nvSpPr>
        <p:spPr>
          <a:xfrm>
            <a:off x="5075415" y="2648165"/>
            <a:ext cx="0" cy="26670"/>
          </a:xfrm>
          <a:custGeom>
            <a:avLst/>
            <a:gdLst/>
            <a:ahLst/>
            <a:cxnLst/>
            <a:rect l="l" t="t" r="r" b="b"/>
            <a:pathLst>
              <a:path h="26669">
                <a:moveTo>
                  <a:pt x="0" y="0"/>
                </a:moveTo>
                <a:lnTo>
                  <a:pt x="0" y="26174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0" name="object 1810"/>
          <p:cNvSpPr/>
          <p:nvPr/>
        </p:nvSpPr>
        <p:spPr>
          <a:xfrm>
            <a:off x="5080685" y="2648165"/>
            <a:ext cx="0" cy="26670"/>
          </a:xfrm>
          <a:custGeom>
            <a:avLst/>
            <a:gdLst/>
            <a:ahLst/>
            <a:cxnLst/>
            <a:rect l="l" t="t" r="r" b="b"/>
            <a:pathLst>
              <a:path h="26669">
                <a:moveTo>
                  <a:pt x="0" y="0"/>
                </a:moveTo>
                <a:lnTo>
                  <a:pt x="0" y="26174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1" name="object 1811"/>
          <p:cNvSpPr/>
          <p:nvPr/>
        </p:nvSpPr>
        <p:spPr>
          <a:xfrm>
            <a:off x="5313997" y="3890606"/>
            <a:ext cx="635" cy="635"/>
          </a:xfrm>
          <a:custGeom>
            <a:avLst/>
            <a:gdLst/>
            <a:ahLst/>
            <a:cxnLst/>
            <a:rect l="l" t="t" r="r" b="b"/>
            <a:pathLst>
              <a:path w="635" h="635">
                <a:moveTo>
                  <a:pt x="190" y="101"/>
                </a:moveTo>
                <a:lnTo>
                  <a:pt x="0" y="0"/>
                </a:lnTo>
                <a:lnTo>
                  <a:pt x="190" y="101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2" name="object 1812"/>
          <p:cNvSpPr/>
          <p:nvPr/>
        </p:nvSpPr>
        <p:spPr>
          <a:xfrm>
            <a:off x="5313997" y="3890555"/>
            <a:ext cx="635" cy="635"/>
          </a:xfrm>
          <a:custGeom>
            <a:avLst/>
            <a:gdLst/>
            <a:ahLst/>
            <a:cxnLst/>
            <a:rect l="l" t="t" r="r" b="b"/>
            <a:pathLst>
              <a:path w="635" h="635">
                <a:moveTo>
                  <a:pt x="0" y="101"/>
                </a:moveTo>
                <a:lnTo>
                  <a:pt x="190" y="101"/>
                </a:lnTo>
                <a:lnTo>
                  <a:pt x="0" y="101"/>
                </a:lnTo>
                <a:close/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3" name="object 1813"/>
          <p:cNvSpPr/>
          <p:nvPr/>
        </p:nvSpPr>
        <p:spPr>
          <a:xfrm>
            <a:off x="4831448" y="3890606"/>
            <a:ext cx="635" cy="635"/>
          </a:xfrm>
          <a:custGeom>
            <a:avLst/>
            <a:gdLst/>
            <a:ahLst/>
            <a:cxnLst/>
            <a:rect l="l" t="t" r="r" b="b"/>
            <a:pathLst>
              <a:path w="635" h="635">
                <a:moveTo>
                  <a:pt x="190" y="101"/>
                </a:moveTo>
                <a:lnTo>
                  <a:pt x="0" y="0"/>
                </a:lnTo>
                <a:lnTo>
                  <a:pt x="190" y="101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4" name="object 1814"/>
          <p:cNvSpPr/>
          <p:nvPr/>
        </p:nvSpPr>
        <p:spPr>
          <a:xfrm>
            <a:off x="4831448" y="3890555"/>
            <a:ext cx="635" cy="635"/>
          </a:xfrm>
          <a:custGeom>
            <a:avLst/>
            <a:gdLst/>
            <a:ahLst/>
            <a:cxnLst/>
            <a:rect l="l" t="t" r="r" b="b"/>
            <a:pathLst>
              <a:path w="635" h="635">
                <a:moveTo>
                  <a:pt x="0" y="101"/>
                </a:moveTo>
                <a:lnTo>
                  <a:pt x="190" y="101"/>
                </a:lnTo>
                <a:lnTo>
                  <a:pt x="0" y="101"/>
                </a:lnTo>
                <a:close/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5" name="object 1815"/>
          <p:cNvSpPr/>
          <p:nvPr/>
        </p:nvSpPr>
        <p:spPr>
          <a:xfrm>
            <a:off x="4964061" y="4300410"/>
            <a:ext cx="218833" cy="156248"/>
          </a:xfrm>
          <a:prstGeom prst="rect">
            <a:avLst/>
          </a:prstGeom>
          <a:blipFill>
            <a:blip r:embed="rId3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6" name="object 1816"/>
          <p:cNvSpPr/>
          <p:nvPr/>
        </p:nvSpPr>
        <p:spPr>
          <a:xfrm>
            <a:off x="5478424" y="4113415"/>
            <a:ext cx="161124" cy="161124"/>
          </a:xfrm>
          <a:prstGeom prst="rect">
            <a:avLst/>
          </a:prstGeom>
          <a:blipFill>
            <a:blip r:embed="rId3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7" name="object 1817"/>
          <p:cNvSpPr/>
          <p:nvPr/>
        </p:nvSpPr>
        <p:spPr>
          <a:xfrm>
            <a:off x="5477992" y="3202660"/>
            <a:ext cx="161124" cy="161124"/>
          </a:xfrm>
          <a:prstGeom prst="rect">
            <a:avLst/>
          </a:prstGeom>
          <a:blipFill>
            <a:blip r:embed="rId5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8" name="object 1818"/>
          <p:cNvSpPr/>
          <p:nvPr/>
        </p:nvSpPr>
        <p:spPr>
          <a:xfrm>
            <a:off x="5747321" y="354992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9" name="object 1819"/>
          <p:cNvSpPr/>
          <p:nvPr/>
        </p:nvSpPr>
        <p:spPr>
          <a:xfrm>
            <a:off x="5314251" y="3549929"/>
            <a:ext cx="433070" cy="0"/>
          </a:xfrm>
          <a:custGeom>
            <a:avLst/>
            <a:gdLst/>
            <a:ahLst/>
            <a:cxnLst/>
            <a:rect l="l" t="t" r="r" b="b"/>
            <a:pathLst>
              <a:path w="433070">
                <a:moveTo>
                  <a:pt x="0" y="0"/>
                </a:moveTo>
                <a:lnTo>
                  <a:pt x="43307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0" name="object 1820"/>
          <p:cNvSpPr/>
          <p:nvPr/>
        </p:nvSpPr>
        <p:spPr>
          <a:xfrm>
            <a:off x="5459018" y="354992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1" name="object 1821"/>
          <p:cNvSpPr/>
          <p:nvPr/>
        </p:nvSpPr>
        <p:spPr>
          <a:xfrm>
            <a:off x="5603786" y="354992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2" name="object 1822"/>
          <p:cNvSpPr/>
          <p:nvPr/>
        </p:nvSpPr>
        <p:spPr>
          <a:xfrm>
            <a:off x="5459018" y="3549929"/>
            <a:ext cx="144780" cy="0"/>
          </a:xfrm>
          <a:custGeom>
            <a:avLst/>
            <a:gdLst/>
            <a:ahLst/>
            <a:cxnLst/>
            <a:rect l="l" t="t" r="r" b="b"/>
            <a:pathLst>
              <a:path w="144779">
                <a:moveTo>
                  <a:pt x="0" y="0"/>
                </a:moveTo>
                <a:lnTo>
                  <a:pt x="144767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3" name="object 1823"/>
          <p:cNvSpPr/>
          <p:nvPr/>
        </p:nvSpPr>
        <p:spPr>
          <a:xfrm>
            <a:off x="5314150" y="3549878"/>
            <a:ext cx="635" cy="635"/>
          </a:xfrm>
          <a:custGeom>
            <a:avLst/>
            <a:gdLst/>
            <a:ahLst/>
            <a:cxnLst/>
            <a:rect l="l" t="t" r="r" b="b"/>
            <a:pathLst>
              <a:path w="635" h="635">
                <a:moveTo>
                  <a:pt x="190" y="101"/>
                </a:moveTo>
                <a:lnTo>
                  <a:pt x="0" y="0"/>
                </a:lnTo>
                <a:lnTo>
                  <a:pt x="190" y="101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4" name="object 1824"/>
          <p:cNvSpPr/>
          <p:nvPr/>
        </p:nvSpPr>
        <p:spPr>
          <a:xfrm>
            <a:off x="5314150" y="3549840"/>
            <a:ext cx="635" cy="635"/>
          </a:xfrm>
          <a:custGeom>
            <a:avLst/>
            <a:gdLst/>
            <a:ahLst/>
            <a:cxnLst/>
            <a:rect l="l" t="t" r="r" b="b"/>
            <a:pathLst>
              <a:path w="635" h="635">
                <a:moveTo>
                  <a:pt x="190" y="88"/>
                </a:moveTo>
                <a:lnTo>
                  <a:pt x="0" y="88"/>
                </a:lnTo>
                <a:lnTo>
                  <a:pt x="190" y="88"/>
                </a:lnTo>
                <a:close/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5" name="object 1825"/>
          <p:cNvSpPr/>
          <p:nvPr/>
        </p:nvSpPr>
        <p:spPr>
          <a:xfrm>
            <a:off x="5314467" y="3534333"/>
            <a:ext cx="97155" cy="32384"/>
          </a:xfrm>
          <a:custGeom>
            <a:avLst/>
            <a:gdLst/>
            <a:ahLst/>
            <a:cxnLst/>
            <a:rect l="l" t="t" r="r" b="b"/>
            <a:pathLst>
              <a:path w="97154" h="32385">
                <a:moveTo>
                  <a:pt x="96647" y="31813"/>
                </a:moveTo>
                <a:lnTo>
                  <a:pt x="96647" y="0"/>
                </a:lnTo>
                <a:lnTo>
                  <a:pt x="0" y="15913"/>
                </a:lnTo>
                <a:lnTo>
                  <a:pt x="96647" y="31813"/>
                </a:lnTo>
                <a:close/>
              </a:path>
            </a:pathLst>
          </a:custGeom>
          <a:solidFill>
            <a:srgbClr val="97999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6" name="object 1826"/>
          <p:cNvSpPr/>
          <p:nvPr/>
        </p:nvSpPr>
        <p:spPr>
          <a:xfrm>
            <a:off x="5314467" y="3534333"/>
            <a:ext cx="97155" cy="32384"/>
          </a:xfrm>
          <a:custGeom>
            <a:avLst/>
            <a:gdLst/>
            <a:ahLst/>
            <a:cxnLst/>
            <a:rect l="l" t="t" r="r" b="b"/>
            <a:pathLst>
              <a:path w="97154" h="32385">
                <a:moveTo>
                  <a:pt x="96647" y="0"/>
                </a:moveTo>
                <a:lnTo>
                  <a:pt x="0" y="15913"/>
                </a:lnTo>
                <a:lnTo>
                  <a:pt x="96647" y="31813"/>
                </a:lnTo>
                <a:lnTo>
                  <a:pt x="96647" y="0"/>
                </a:lnTo>
                <a:close/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7" name="object 1827"/>
          <p:cNvSpPr/>
          <p:nvPr/>
        </p:nvSpPr>
        <p:spPr>
          <a:xfrm>
            <a:off x="4735868" y="3534664"/>
            <a:ext cx="97155" cy="32384"/>
          </a:xfrm>
          <a:custGeom>
            <a:avLst/>
            <a:gdLst/>
            <a:ahLst/>
            <a:cxnLst/>
            <a:rect l="l" t="t" r="r" b="b"/>
            <a:pathLst>
              <a:path w="97154" h="32385">
                <a:moveTo>
                  <a:pt x="96647" y="15913"/>
                </a:moveTo>
                <a:lnTo>
                  <a:pt x="0" y="0"/>
                </a:lnTo>
                <a:lnTo>
                  <a:pt x="0" y="31813"/>
                </a:lnTo>
                <a:lnTo>
                  <a:pt x="96647" y="15913"/>
                </a:lnTo>
                <a:close/>
              </a:path>
            </a:pathLst>
          </a:custGeom>
          <a:solidFill>
            <a:srgbClr val="97999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8" name="object 1828"/>
          <p:cNvSpPr/>
          <p:nvPr/>
        </p:nvSpPr>
        <p:spPr>
          <a:xfrm>
            <a:off x="4735868" y="3534664"/>
            <a:ext cx="97155" cy="32384"/>
          </a:xfrm>
          <a:custGeom>
            <a:avLst/>
            <a:gdLst/>
            <a:ahLst/>
            <a:cxnLst/>
            <a:rect l="l" t="t" r="r" b="b"/>
            <a:pathLst>
              <a:path w="97154" h="32385">
                <a:moveTo>
                  <a:pt x="0" y="31813"/>
                </a:moveTo>
                <a:lnTo>
                  <a:pt x="96647" y="15913"/>
                </a:lnTo>
                <a:lnTo>
                  <a:pt x="0" y="0"/>
                </a:lnTo>
                <a:lnTo>
                  <a:pt x="0" y="31813"/>
                </a:lnTo>
                <a:close/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9" name="object 1829"/>
          <p:cNvSpPr/>
          <p:nvPr/>
        </p:nvSpPr>
        <p:spPr>
          <a:xfrm>
            <a:off x="4799012" y="408004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0" name="object 1830"/>
          <p:cNvSpPr/>
          <p:nvPr/>
        </p:nvSpPr>
        <p:spPr>
          <a:xfrm>
            <a:off x="4781105" y="4080040"/>
            <a:ext cx="18415" cy="10795"/>
          </a:xfrm>
          <a:custGeom>
            <a:avLst/>
            <a:gdLst/>
            <a:ahLst/>
            <a:cxnLst/>
            <a:rect l="l" t="t" r="r" b="b"/>
            <a:pathLst>
              <a:path w="18414" h="10795">
                <a:moveTo>
                  <a:pt x="17907" y="0"/>
                </a:moveTo>
                <a:lnTo>
                  <a:pt x="0" y="10337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1" name="object 1831"/>
          <p:cNvSpPr/>
          <p:nvPr/>
        </p:nvSpPr>
        <p:spPr>
          <a:xfrm>
            <a:off x="5365127" y="409037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2" name="object 1832"/>
          <p:cNvSpPr/>
          <p:nvPr/>
        </p:nvSpPr>
        <p:spPr>
          <a:xfrm>
            <a:off x="5347220" y="408004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3" name="object 1833"/>
          <p:cNvSpPr/>
          <p:nvPr/>
        </p:nvSpPr>
        <p:spPr>
          <a:xfrm>
            <a:off x="5347220" y="4080040"/>
            <a:ext cx="18415" cy="10795"/>
          </a:xfrm>
          <a:custGeom>
            <a:avLst/>
            <a:gdLst/>
            <a:ahLst/>
            <a:cxnLst/>
            <a:rect l="l" t="t" r="r" b="b"/>
            <a:pathLst>
              <a:path w="18414" h="10795">
                <a:moveTo>
                  <a:pt x="17907" y="10337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4" name="object 1834"/>
          <p:cNvSpPr/>
          <p:nvPr/>
        </p:nvSpPr>
        <p:spPr>
          <a:xfrm>
            <a:off x="5352986" y="415724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5" name="object 1835"/>
          <p:cNvSpPr/>
          <p:nvPr/>
        </p:nvSpPr>
        <p:spPr>
          <a:xfrm>
            <a:off x="5365127" y="414813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6" name="object 1836"/>
          <p:cNvSpPr/>
          <p:nvPr/>
        </p:nvSpPr>
        <p:spPr>
          <a:xfrm>
            <a:off x="5352986" y="4148137"/>
            <a:ext cx="12700" cy="9525"/>
          </a:xfrm>
          <a:custGeom>
            <a:avLst/>
            <a:gdLst/>
            <a:ahLst/>
            <a:cxnLst/>
            <a:rect l="l" t="t" r="r" b="b"/>
            <a:pathLst>
              <a:path w="12700" h="9525">
                <a:moveTo>
                  <a:pt x="0" y="9105"/>
                </a:moveTo>
                <a:lnTo>
                  <a:pt x="12141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7" name="object 1837"/>
          <p:cNvSpPr/>
          <p:nvPr/>
        </p:nvSpPr>
        <p:spPr>
          <a:xfrm>
            <a:off x="4793234" y="415724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8" name="object 1838"/>
          <p:cNvSpPr/>
          <p:nvPr/>
        </p:nvSpPr>
        <p:spPr>
          <a:xfrm>
            <a:off x="4781092" y="4148137"/>
            <a:ext cx="12700" cy="9525"/>
          </a:xfrm>
          <a:custGeom>
            <a:avLst/>
            <a:gdLst/>
            <a:ahLst/>
            <a:cxnLst/>
            <a:rect l="l" t="t" r="r" b="b"/>
            <a:pathLst>
              <a:path w="12700" h="9525">
                <a:moveTo>
                  <a:pt x="0" y="0"/>
                </a:moveTo>
                <a:lnTo>
                  <a:pt x="12141" y="9105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9" name="object 1839"/>
          <p:cNvSpPr/>
          <p:nvPr/>
        </p:nvSpPr>
        <p:spPr>
          <a:xfrm>
            <a:off x="4781093" y="4089933"/>
            <a:ext cx="0" cy="59055"/>
          </a:xfrm>
          <a:custGeom>
            <a:avLst/>
            <a:gdLst/>
            <a:ahLst/>
            <a:cxnLst/>
            <a:rect l="l" t="t" r="r" b="b"/>
            <a:pathLst>
              <a:path h="59054">
                <a:moveTo>
                  <a:pt x="0" y="0"/>
                </a:moveTo>
                <a:lnTo>
                  <a:pt x="0" y="58635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0" name="object 1840"/>
          <p:cNvSpPr/>
          <p:nvPr/>
        </p:nvSpPr>
        <p:spPr>
          <a:xfrm>
            <a:off x="5369978" y="4094073"/>
            <a:ext cx="0" cy="49530"/>
          </a:xfrm>
          <a:custGeom>
            <a:avLst/>
            <a:gdLst/>
            <a:ahLst/>
            <a:cxnLst/>
            <a:rect l="l" t="t" r="r" b="b"/>
            <a:pathLst>
              <a:path h="49529">
                <a:moveTo>
                  <a:pt x="0" y="0"/>
                </a:moveTo>
                <a:lnTo>
                  <a:pt x="0" y="49123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1" name="object 1841"/>
          <p:cNvSpPr/>
          <p:nvPr/>
        </p:nvSpPr>
        <p:spPr>
          <a:xfrm>
            <a:off x="5365064" y="4090390"/>
            <a:ext cx="5080" cy="52705"/>
          </a:xfrm>
          <a:custGeom>
            <a:avLst/>
            <a:gdLst/>
            <a:ahLst/>
            <a:cxnLst/>
            <a:rect l="l" t="t" r="r" b="b"/>
            <a:pathLst>
              <a:path w="5079" h="52704">
                <a:moveTo>
                  <a:pt x="4914" y="52374"/>
                </a:moveTo>
                <a:lnTo>
                  <a:pt x="4914" y="4114"/>
                </a:lnTo>
                <a:lnTo>
                  <a:pt x="3276" y="2286"/>
                </a:lnTo>
                <a:lnTo>
                  <a:pt x="1638" y="914"/>
                </a:ln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2" name="object 1842"/>
          <p:cNvSpPr/>
          <p:nvPr/>
        </p:nvSpPr>
        <p:spPr>
          <a:xfrm>
            <a:off x="5365102" y="4142765"/>
            <a:ext cx="5080" cy="5715"/>
          </a:xfrm>
          <a:custGeom>
            <a:avLst/>
            <a:gdLst/>
            <a:ahLst/>
            <a:cxnLst/>
            <a:rect l="l" t="t" r="r" b="b"/>
            <a:pathLst>
              <a:path w="5079" h="5714">
                <a:moveTo>
                  <a:pt x="0" y="5321"/>
                </a:moveTo>
                <a:lnTo>
                  <a:pt x="1625" y="4140"/>
                </a:lnTo>
                <a:lnTo>
                  <a:pt x="3251" y="2362"/>
                </a:lnTo>
                <a:lnTo>
                  <a:pt x="4876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3" name="object 1843"/>
          <p:cNvSpPr/>
          <p:nvPr/>
        </p:nvSpPr>
        <p:spPr>
          <a:xfrm>
            <a:off x="4783899" y="4037011"/>
            <a:ext cx="0" cy="15875"/>
          </a:xfrm>
          <a:custGeom>
            <a:avLst/>
            <a:gdLst/>
            <a:ahLst/>
            <a:cxnLst/>
            <a:rect l="l" t="t" r="r" b="b"/>
            <a:pathLst>
              <a:path h="15875">
                <a:moveTo>
                  <a:pt x="0" y="0"/>
                </a:moveTo>
                <a:lnTo>
                  <a:pt x="0" y="15342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4" name="object 1844"/>
          <p:cNvSpPr/>
          <p:nvPr/>
        </p:nvSpPr>
        <p:spPr>
          <a:xfrm>
            <a:off x="5362955" y="4037012"/>
            <a:ext cx="0" cy="15875"/>
          </a:xfrm>
          <a:custGeom>
            <a:avLst/>
            <a:gdLst/>
            <a:ahLst/>
            <a:cxnLst/>
            <a:rect l="l" t="t" r="r" b="b"/>
            <a:pathLst>
              <a:path h="15875">
                <a:moveTo>
                  <a:pt x="0" y="0"/>
                </a:moveTo>
                <a:lnTo>
                  <a:pt x="0" y="15341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5" name="object 1845"/>
          <p:cNvSpPr/>
          <p:nvPr/>
        </p:nvSpPr>
        <p:spPr>
          <a:xfrm>
            <a:off x="4783899" y="4051922"/>
            <a:ext cx="579120" cy="0"/>
          </a:xfrm>
          <a:custGeom>
            <a:avLst/>
            <a:gdLst/>
            <a:ahLst/>
            <a:cxnLst/>
            <a:rect l="l" t="t" r="r" b="b"/>
            <a:pathLst>
              <a:path w="579120">
                <a:moveTo>
                  <a:pt x="0" y="0"/>
                </a:moveTo>
                <a:lnTo>
                  <a:pt x="579056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6" name="object 1846"/>
          <p:cNvSpPr/>
          <p:nvPr/>
        </p:nvSpPr>
        <p:spPr>
          <a:xfrm>
            <a:off x="4783899" y="4037444"/>
            <a:ext cx="579120" cy="0"/>
          </a:xfrm>
          <a:custGeom>
            <a:avLst/>
            <a:gdLst/>
            <a:ahLst/>
            <a:cxnLst/>
            <a:rect l="l" t="t" r="r" b="b"/>
            <a:pathLst>
              <a:path w="579120">
                <a:moveTo>
                  <a:pt x="0" y="0"/>
                </a:moveTo>
                <a:lnTo>
                  <a:pt x="579056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7" name="object 1847"/>
          <p:cNvSpPr/>
          <p:nvPr/>
        </p:nvSpPr>
        <p:spPr>
          <a:xfrm>
            <a:off x="4798999" y="408002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8" name="object 1848"/>
          <p:cNvSpPr/>
          <p:nvPr/>
        </p:nvSpPr>
        <p:spPr>
          <a:xfrm>
            <a:off x="5347208" y="408002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9" name="object 1849"/>
          <p:cNvSpPr/>
          <p:nvPr/>
        </p:nvSpPr>
        <p:spPr>
          <a:xfrm>
            <a:off x="4798999" y="4080027"/>
            <a:ext cx="548640" cy="0"/>
          </a:xfrm>
          <a:custGeom>
            <a:avLst/>
            <a:gdLst/>
            <a:ahLst/>
            <a:cxnLst/>
            <a:rect l="l" t="t" r="r" b="b"/>
            <a:pathLst>
              <a:path w="548639">
                <a:moveTo>
                  <a:pt x="0" y="0"/>
                </a:moveTo>
                <a:lnTo>
                  <a:pt x="548208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0" name="object 1850"/>
          <p:cNvSpPr/>
          <p:nvPr/>
        </p:nvSpPr>
        <p:spPr>
          <a:xfrm>
            <a:off x="4793234" y="415723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1" name="object 1851"/>
          <p:cNvSpPr/>
          <p:nvPr/>
        </p:nvSpPr>
        <p:spPr>
          <a:xfrm>
            <a:off x="5352986" y="415723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2" name="object 1852"/>
          <p:cNvSpPr/>
          <p:nvPr/>
        </p:nvSpPr>
        <p:spPr>
          <a:xfrm>
            <a:off x="4793234" y="4157230"/>
            <a:ext cx="560070" cy="0"/>
          </a:xfrm>
          <a:custGeom>
            <a:avLst/>
            <a:gdLst/>
            <a:ahLst/>
            <a:cxnLst/>
            <a:rect l="l" t="t" r="r" b="b"/>
            <a:pathLst>
              <a:path w="560070">
                <a:moveTo>
                  <a:pt x="0" y="0"/>
                </a:moveTo>
                <a:lnTo>
                  <a:pt x="559752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3" name="object 1853"/>
          <p:cNvSpPr/>
          <p:nvPr/>
        </p:nvSpPr>
        <p:spPr>
          <a:xfrm>
            <a:off x="4839474" y="4079595"/>
            <a:ext cx="0" cy="78105"/>
          </a:xfrm>
          <a:custGeom>
            <a:avLst/>
            <a:gdLst/>
            <a:ahLst/>
            <a:cxnLst/>
            <a:rect l="l" t="t" r="r" b="b"/>
            <a:pathLst>
              <a:path h="78104">
                <a:moveTo>
                  <a:pt x="0" y="0"/>
                </a:moveTo>
                <a:lnTo>
                  <a:pt x="0" y="78066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4" name="object 1854"/>
          <p:cNvSpPr/>
          <p:nvPr/>
        </p:nvSpPr>
        <p:spPr>
          <a:xfrm>
            <a:off x="4968964" y="4079595"/>
            <a:ext cx="0" cy="78105"/>
          </a:xfrm>
          <a:custGeom>
            <a:avLst/>
            <a:gdLst/>
            <a:ahLst/>
            <a:cxnLst/>
            <a:rect l="l" t="t" r="r" b="b"/>
            <a:pathLst>
              <a:path h="78104">
                <a:moveTo>
                  <a:pt x="0" y="0"/>
                </a:moveTo>
                <a:lnTo>
                  <a:pt x="0" y="78066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5" name="object 1855"/>
          <p:cNvSpPr/>
          <p:nvPr/>
        </p:nvSpPr>
        <p:spPr>
          <a:xfrm>
            <a:off x="5174119" y="4079595"/>
            <a:ext cx="0" cy="78105"/>
          </a:xfrm>
          <a:custGeom>
            <a:avLst/>
            <a:gdLst/>
            <a:ahLst/>
            <a:cxnLst/>
            <a:rect l="l" t="t" r="r" b="b"/>
            <a:pathLst>
              <a:path h="78104">
                <a:moveTo>
                  <a:pt x="0" y="0"/>
                </a:moveTo>
                <a:lnTo>
                  <a:pt x="0" y="78066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6" name="object 1856"/>
          <p:cNvSpPr/>
          <p:nvPr/>
        </p:nvSpPr>
        <p:spPr>
          <a:xfrm>
            <a:off x="5307177" y="4079595"/>
            <a:ext cx="0" cy="78105"/>
          </a:xfrm>
          <a:custGeom>
            <a:avLst/>
            <a:gdLst/>
            <a:ahLst/>
            <a:cxnLst/>
            <a:rect l="l" t="t" r="r" b="b"/>
            <a:pathLst>
              <a:path h="78104">
                <a:moveTo>
                  <a:pt x="0" y="0"/>
                </a:moveTo>
                <a:lnTo>
                  <a:pt x="0" y="78066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7" name="object 1857"/>
          <p:cNvSpPr/>
          <p:nvPr/>
        </p:nvSpPr>
        <p:spPr>
          <a:xfrm>
            <a:off x="5285773" y="4017492"/>
            <a:ext cx="0" cy="20955"/>
          </a:xfrm>
          <a:custGeom>
            <a:avLst/>
            <a:gdLst/>
            <a:ahLst/>
            <a:cxnLst/>
            <a:rect l="l" t="t" r="r" b="b"/>
            <a:pathLst>
              <a:path h="20954">
                <a:moveTo>
                  <a:pt x="0" y="0"/>
                </a:moveTo>
                <a:lnTo>
                  <a:pt x="0" y="20813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8" name="object 1858"/>
          <p:cNvSpPr/>
          <p:nvPr/>
        </p:nvSpPr>
        <p:spPr>
          <a:xfrm>
            <a:off x="5285776" y="4052538"/>
            <a:ext cx="0" cy="27940"/>
          </a:xfrm>
          <a:custGeom>
            <a:avLst/>
            <a:gdLst/>
            <a:ahLst/>
            <a:cxnLst/>
            <a:rect l="l" t="t" r="r" b="b"/>
            <a:pathLst>
              <a:path h="27939">
                <a:moveTo>
                  <a:pt x="0" y="0"/>
                </a:moveTo>
                <a:lnTo>
                  <a:pt x="0" y="27512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9" name="object 1859"/>
          <p:cNvSpPr/>
          <p:nvPr/>
        </p:nvSpPr>
        <p:spPr>
          <a:xfrm>
            <a:off x="4860483" y="4016770"/>
            <a:ext cx="0" cy="20955"/>
          </a:xfrm>
          <a:custGeom>
            <a:avLst/>
            <a:gdLst/>
            <a:ahLst/>
            <a:cxnLst/>
            <a:rect l="l" t="t" r="r" b="b"/>
            <a:pathLst>
              <a:path h="20954">
                <a:moveTo>
                  <a:pt x="0" y="0"/>
                </a:moveTo>
                <a:lnTo>
                  <a:pt x="0" y="20813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0" name="object 1860"/>
          <p:cNvSpPr/>
          <p:nvPr/>
        </p:nvSpPr>
        <p:spPr>
          <a:xfrm>
            <a:off x="4860502" y="4051815"/>
            <a:ext cx="0" cy="27940"/>
          </a:xfrm>
          <a:custGeom>
            <a:avLst/>
            <a:gdLst/>
            <a:ahLst/>
            <a:cxnLst/>
            <a:rect l="l" t="t" r="r" b="b"/>
            <a:pathLst>
              <a:path h="27939">
                <a:moveTo>
                  <a:pt x="0" y="0"/>
                </a:moveTo>
                <a:lnTo>
                  <a:pt x="0" y="27511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1" name="object 1861"/>
          <p:cNvSpPr/>
          <p:nvPr/>
        </p:nvSpPr>
        <p:spPr>
          <a:xfrm>
            <a:off x="4860497" y="3777237"/>
            <a:ext cx="0" cy="224790"/>
          </a:xfrm>
          <a:custGeom>
            <a:avLst/>
            <a:gdLst/>
            <a:ahLst/>
            <a:cxnLst/>
            <a:rect l="l" t="t" r="r" b="b"/>
            <a:pathLst>
              <a:path h="224789">
                <a:moveTo>
                  <a:pt x="0" y="0"/>
                </a:moveTo>
                <a:lnTo>
                  <a:pt x="0" y="224176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2" name="object 1862"/>
          <p:cNvSpPr/>
          <p:nvPr/>
        </p:nvSpPr>
        <p:spPr>
          <a:xfrm>
            <a:off x="5285135" y="3777955"/>
            <a:ext cx="0" cy="225425"/>
          </a:xfrm>
          <a:custGeom>
            <a:avLst/>
            <a:gdLst/>
            <a:ahLst/>
            <a:cxnLst/>
            <a:rect l="l" t="t" r="r" b="b"/>
            <a:pathLst>
              <a:path h="225425">
                <a:moveTo>
                  <a:pt x="0" y="0"/>
                </a:moveTo>
                <a:lnTo>
                  <a:pt x="0" y="224877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3" name="object 1863"/>
          <p:cNvSpPr/>
          <p:nvPr/>
        </p:nvSpPr>
        <p:spPr>
          <a:xfrm>
            <a:off x="5285968" y="4157856"/>
            <a:ext cx="0" cy="27940"/>
          </a:xfrm>
          <a:custGeom>
            <a:avLst/>
            <a:gdLst/>
            <a:ahLst/>
            <a:cxnLst/>
            <a:rect l="l" t="t" r="r" b="b"/>
            <a:pathLst>
              <a:path h="27939">
                <a:moveTo>
                  <a:pt x="0" y="0"/>
                </a:moveTo>
                <a:lnTo>
                  <a:pt x="0" y="27512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4" name="object 1864"/>
          <p:cNvSpPr/>
          <p:nvPr/>
        </p:nvSpPr>
        <p:spPr>
          <a:xfrm>
            <a:off x="5266332" y="3784378"/>
            <a:ext cx="0" cy="216535"/>
          </a:xfrm>
          <a:custGeom>
            <a:avLst/>
            <a:gdLst/>
            <a:ahLst/>
            <a:cxnLst/>
            <a:rect l="l" t="t" r="r" b="b"/>
            <a:pathLst>
              <a:path h="216535">
                <a:moveTo>
                  <a:pt x="0" y="0"/>
                </a:moveTo>
                <a:lnTo>
                  <a:pt x="0" y="216410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5" name="object 1865"/>
          <p:cNvSpPr/>
          <p:nvPr/>
        </p:nvSpPr>
        <p:spPr>
          <a:xfrm>
            <a:off x="5266332" y="4016534"/>
            <a:ext cx="0" cy="21590"/>
          </a:xfrm>
          <a:custGeom>
            <a:avLst/>
            <a:gdLst/>
            <a:ahLst/>
            <a:cxnLst/>
            <a:rect l="l" t="t" r="r" b="b"/>
            <a:pathLst>
              <a:path h="21589">
                <a:moveTo>
                  <a:pt x="0" y="0"/>
                </a:moveTo>
                <a:lnTo>
                  <a:pt x="0" y="21052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6" name="object 1866"/>
          <p:cNvSpPr/>
          <p:nvPr/>
        </p:nvSpPr>
        <p:spPr>
          <a:xfrm>
            <a:off x="5266332" y="4053214"/>
            <a:ext cx="0" cy="26670"/>
          </a:xfrm>
          <a:custGeom>
            <a:avLst/>
            <a:gdLst/>
            <a:ahLst/>
            <a:cxnLst/>
            <a:rect l="l" t="t" r="r" b="b"/>
            <a:pathLst>
              <a:path h="26670">
                <a:moveTo>
                  <a:pt x="0" y="0"/>
                </a:moveTo>
                <a:lnTo>
                  <a:pt x="0" y="26387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7" name="object 1867"/>
          <p:cNvSpPr/>
          <p:nvPr/>
        </p:nvSpPr>
        <p:spPr>
          <a:xfrm>
            <a:off x="5266332" y="4155850"/>
            <a:ext cx="0" cy="30480"/>
          </a:xfrm>
          <a:custGeom>
            <a:avLst/>
            <a:gdLst/>
            <a:ahLst/>
            <a:cxnLst/>
            <a:rect l="l" t="t" r="r" b="b"/>
            <a:pathLst>
              <a:path h="30479">
                <a:moveTo>
                  <a:pt x="0" y="0"/>
                </a:moveTo>
                <a:lnTo>
                  <a:pt x="0" y="3006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8" name="object 1868"/>
          <p:cNvSpPr/>
          <p:nvPr/>
        </p:nvSpPr>
        <p:spPr>
          <a:xfrm>
            <a:off x="5266332" y="3784378"/>
            <a:ext cx="0" cy="216535"/>
          </a:xfrm>
          <a:custGeom>
            <a:avLst/>
            <a:gdLst/>
            <a:ahLst/>
            <a:cxnLst/>
            <a:rect l="l" t="t" r="r" b="b"/>
            <a:pathLst>
              <a:path h="216535">
                <a:moveTo>
                  <a:pt x="0" y="0"/>
                </a:moveTo>
                <a:lnTo>
                  <a:pt x="0" y="216410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9" name="object 1869"/>
          <p:cNvSpPr/>
          <p:nvPr/>
        </p:nvSpPr>
        <p:spPr>
          <a:xfrm>
            <a:off x="5266332" y="4016534"/>
            <a:ext cx="0" cy="21590"/>
          </a:xfrm>
          <a:custGeom>
            <a:avLst/>
            <a:gdLst/>
            <a:ahLst/>
            <a:cxnLst/>
            <a:rect l="l" t="t" r="r" b="b"/>
            <a:pathLst>
              <a:path h="21589">
                <a:moveTo>
                  <a:pt x="0" y="0"/>
                </a:moveTo>
                <a:lnTo>
                  <a:pt x="0" y="21052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0" name="object 1870"/>
          <p:cNvSpPr/>
          <p:nvPr/>
        </p:nvSpPr>
        <p:spPr>
          <a:xfrm>
            <a:off x="5266332" y="4053214"/>
            <a:ext cx="0" cy="26670"/>
          </a:xfrm>
          <a:custGeom>
            <a:avLst/>
            <a:gdLst/>
            <a:ahLst/>
            <a:cxnLst/>
            <a:rect l="l" t="t" r="r" b="b"/>
            <a:pathLst>
              <a:path h="26670">
                <a:moveTo>
                  <a:pt x="0" y="0"/>
                </a:moveTo>
                <a:lnTo>
                  <a:pt x="0" y="26387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1" name="object 1871"/>
          <p:cNvSpPr/>
          <p:nvPr/>
        </p:nvSpPr>
        <p:spPr>
          <a:xfrm>
            <a:off x="5266332" y="4155850"/>
            <a:ext cx="0" cy="30480"/>
          </a:xfrm>
          <a:custGeom>
            <a:avLst/>
            <a:gdLst/>
            <a:ahLst/>
            <a:cxnLst/>
            <a:rect l="l" t="t" r="r" b="b"/>
            <a:pathLst>
              <a:path h="30479">
                <a:moveTo>
                  <a:pt x="0" y="0"/>
                </a:moveTo>
                <a:lnTo>
                  <a:pt x="0" y="3006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2" name="object 1872"/>
          <p:cNvSpPr/>
          <p:nvPr/>
        </p:nvSpPr>
        <p:spPr>
          <a:xfrm>
            <a:off x="5266332" y="3784378"/>
            <a:ext cx="0" cy="216535"/>
          </a:xfrm>
          <a:custGeom>
            <a:avLst/>
            <a:gdLst/>
            <a:ahLst/>
            <a:cxnLst/>
            <a:rect l="l" t="t" r="r" b="b"/>
            <a:pathLst>
              <a:path h="216535">
                <a:moveTo>
                  <a:pt x="0" y="0"/>
                </a:moveTo>
                <a:lnTo>
                  <a:pt x="0" y="216410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3" name="object 1873"/>
          <p:cNvSpPr/>
          <p:nvPr/>
        </p:nvSpPr>
        <p:spPr>
          <a:xfrm>
            <a:off x="5266332" y="4016534"/>
            <a:ext cx="0" cy="21590"/>
          </a:xfrm>
          <a:custGeom>
            <a:avLst/>
            <a:gdLst/>
            <a:ahLst/>
            <a:cxnLst/>
            <a:rect l="l" t="t" r="r" b="b"/>
            <a:pathLst>
              <a:path h="21589">
                <a:moveTo>
                  <a:pt x="0" y="0"/>
                </a:moveTo>
                <a:lnTo>
                  <a:pt x="0" y="21052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4" name="object 1874"/>
          <p:cNvSpPr/>
          <p:nvPr/>
        </p:nvSpPr>
        <p:spPr>
          <a:xfrm>
            <a:off x="5266332" y="4053214"/>
            <a:ext cx="0" cy="26670"/>
          </a:xfrm>
          <a:custGeom>
            <a:avLst/>
            <a:gdLst/>
            <a:ahLst/>
            <a:cxnLst/>
            <a:rect l="l" t="t" r="r" b="b"/>
            <a:pathLst>
              <a:path h="26670">
                <a:moveTo>
                  <a:pt x="0" y="0"/>
                </a:moveTo>
                <a:lnTo>
                  <a:pt x="0" y="26387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5" name="object 1875"/>
          <p:cNvSpPr/>
          <p:nvPr/>
        </p:nvSpPr>
        <p:spPr>
          <a:xfrm>
            <a:off x="5266332" y="4155850"/>
            <a:ext cx="0" cy="30480"/>
          </a:xfrm>
          <a:custGeom>
            <a:avLst/>
            <a:gdLst/>
            <a:ahLst/>
            <a:cxnLst/>
            <a:rect l="l" t="t" r="r" b="b"/>
            <a:pathLst>
              <a:path h="30479">
                <a:moveTo>
                  <a:pt x="0" y="0"/>
                </a:moveTo>
                <a:lnTo>
                  <a:pt x="0" y="3006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6" name="object 1876"/>
          <p:cNvSpPr/>
          <p:nvPr/>
        </p:nvSpPr>
        <p:spPr>
          <a:xfrm>
            <a:off x="5266332" y="3784378"/>
            <a:ext cx="0" cy="216535"/>
          </a:xfrm>
          <a:custGeom>
            <a:avLst/>
            <a:gdLst/>
            <a:ahLst/>
            <a:cxnLst/>
            <a:rect l="l" t="t" r="r" b="b"/>
            <a:pathLst>
              <a:path h="216535">
                <a:moveTo>
                  <a:pt x="0" y="0"/>
                </a:moveTo>
                <a:lnTo>
                  <a:pt x="0" y="216410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7" name="object 1877"/>
          <p:cNvSpPr/>
          <p:nvPr/>
        </p:nvSpPr>
        <p:spPr>
          <a:xfrm>
            <a:off x="5266332" y="4016534"/>
            <a:ext cx="0" cy="21590"/>
          </a:xfrm>
          <a:custGeom>
            <a:avLst/>
            <a:gdLst/>
            <a:ahLst/>
            <a:cxnLst/>
            <a:rect l="l" t="t" r="r" b="b"/>
            <a:pathLst>
              <a:path h="21589">
                <a:moveTo>
                  <a:pt x="0" y="0"/>
                </a:moveTo>
                <a:lnTo>
                  <a:pt x="0" y="21052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8" name="object 1878"/>
          <p:cNvSpPr/>
          <p:nvPr/>
        </p:nvSpPr>
        <p:spPr>
          <a:xfrm>
            <a:off x="5266332" y="4053214"/>
            <a:ext cx="0" cy="26670"/>
          </a:xfrm>
          <a:custGeom>
            <a:avLst/>
            <a:gdLst/>
            <a:ahLst/>
            <a:cxnLst/>
            <a:rect l="l" t="t" r="r" b="b"/>
            <a:pathLst>
              <a:path h="26670">
                <a:moveTo>
                  <a:pt x="0" y="0"/>
                </a:moveTo>
                <a:lnTo>
                  <a:pt x="0" y="26387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9" name="object 1879"/>
          <p:cNvSpPr/>
          <p:nvPr/>
        </p:nvSpPr>
        <p:spPr>
          <a:xfrm>
            <a:off x="5266332" y="4155850"/>
            <a:ext cx="0" cy="30480"/>
          </a:xfrm>
          <a:custGeom>
            <a:avLst/>
            <a:gdLst/>
            <a:ahLst/>
            <a:cxnLst/>
            <a:rect l="l" t="t" r="r" b="b"/>
            <a:pathLst>
              <a:path h="30479">
                <a:moveTo>
                  <a:pt x="0" y="0"/>
                </a:moveTo>
                <a:lnTo>
                  <a:pt x="0" y="3006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0" name="object 1880"/>
          <p:cNvSpPr/>
          <p:nvPr/>
        </p:nvSpPr>
        <p:spPr>
          <a:xfrm>
            <a:off x="5266332" y="3784378"/>
            <a:ext cx="0" cy="216535"/>
          </a:xfrm>
          <a:custGeom>
            <a:avLst/>
            <a:gdLst/>
            <a:ahLst/>
            <a:cxnLst/>
            <a:rect l="l" t="t" r="r" b="b"/>
            <a:pathLst>
              <a:path h="216535">
                <a:moveTo>
                  <a:pt x="0" y="0"/>
                </a:moveTo>
                <a:lnTo>
                  <a:pt x="0" y="216410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1" name="object 1881"/>
          <p:cNvSpPr/>
          <p:nvPr/>
        </p:nvSpPr>
        <p:spPr>
          <a:xfrm>
            <a:off x="5266332" y="4016534"/>
            <a:ext cx="0" cy="21590"/>
          </a:xfrm>
          <a:custGeom>
            <a:avLst/>
            <a:gdLst/>
            <a:ahLst/>
            <a:cxnLst/>
            <a:rect l="l" t="t" r="r" b="b"/>
            <a:pathLst>
              <a:path h="21589">
                <a:moveTo>
                  <a:pt x="0" y="0"/>
                </a:moveTo>
                <a:lnTo>
                  <a:pt x="0" y="21052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2" name="object 1882"/>
          <p:cNvSpPr/>
          <p:nvPr/>
        </p:nvSpPr>
        <p:spPr>
          <a:xfrm>
            <a:off x="5266332" y="4053214"/>
            <a:ext cx="0" cy="26670"/>
          </a:xfrm>
          <a:custGeom>
            <a:avLst/>
            <a:gdLst/>
            <a:ahLst/>
            <a:cxnLst/>
            <a:rect l="l" t="t" r="r" b="b"/>
            <a:pathLst>
              <a:path h="26670">
                <a:moveTo>
                  <a:pt x="0" y="0"/>
                </a:moveTo>
                <a:lnTo>
                  <a:pt x="0" y="26387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3" name="object 1883"/>
          <p:cNvSpPr/>
          <p:nvPr/>
        </p:nvSpPr>
        <p:spPr>
          <a:xfrm>
            <a:off x="5266332" y="4155850"/>
            <a:ext cx="0" cy="30480"/>
          </a:xfrm>
          <a:custGeom>
            <a:avLst/>
            <a:gdLst/>
            <a:ahLst/>
            <a:cxnLst/>
            <a:rect l="l" t="t" r="r" b="b"/>
            <a:pathLst>
              <a:path h="30479">
                <a:moveTo>
                  <a:pt x="0" y="0"/>
                </a:moveTo>
                <a:lnTo>
                  <a:pt x="0" y="3006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4" name="object 1884"/>
          <p:cNvSpPr/>
          <p:nvPr/>
        </p:nvSpPr>
        <p:spPr>
          <a:xfrm>
            <a:off x="5266332" y="3784378"/>
            <a:ext cx="0" cy="216535"/>
          </a:xfrm>
          <a:custGeom>
            <a:avLst/>
            <a:gdLst/>
            <a:ahLst/>
            <a:cxnLst/>
            <a:rect l="l" t="t" r="r" b="b"/>
            <a:pathLst>
              <a:path h="216535">
                <a:moveTo>
                  <a:pt x="0" y="0"/>
                </a:moveTo>
                <a:lnTo>
                  <a:pt x="0" y="216410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5" name="object 1885"/>
          <p:cNvSpPr/>
          <p:nvPr/>
        </p:nvSpPr>
        <p:spPr>
          <a:xfrm>
            <a:off x="5266332" y="4016534"/>
            <a:ext cx="0" cy="21590"/>
          </a:xfrm>
          <a:custGeom>
            <a:avLst/>
            <a:gdLst/>
            <a:ahLst/>
            <a:cxnLst/>
            <a:rect l="l" t="t" r="r" b="b"/>
            <a:pathLst>
              <a:path h="21589">
                <a:moveTo>
                  <a:pt x="0" y="0"/>
                </a:moveTo>
                <a:lnTo>
                  <a:pt x="0" y="21052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6" name="object 1886"/>
          <p:cNvSpPr/>
          <p:nvPr/>
        </p:nvSpPr>
        <p:spPr>
          <a:xfrm>
            <a:off x="5266332" y="4053214"/>
            <a:ext cx="0" cy="26670"/>
          </a:xfrm>
          <a:custGeom>
            <a:avLst/>
            <a:gdLst/>
            <a:ahLst/>
            <a:cxnLst/>
            <a:rect l="l" t="t" r="r" b="b"/>
            <a:pathLst>
              <a:path h="26670">
                <a:moveTo>
                  <a:pt x="0" y="0"/>
                </a:moveTo>
                <a:lnTo>
                  <a:pt x="0" y="26387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7" name="object 1887"/>
          <p:cNvSpPr/>
          <p:nvPr/>
        </p:nvSpPr>
        <p:spPr>
          <a:xfrm>
            <a:off x="5266332" y="4155850"/>
            <a:ext cx="0" cy="30480"/>
          </a:xfrm>
          <a:custGeom>
            <a:avLst/>
            <a:gdLst/>
            <a:ahLst/>
            <a:cxnLst/>
            <a:rect l="l" t="t" r="r" b="b"/>
            <a:pathLst>
              <a:path h="30479">
                <a:moveTo>
                  <a:pt x="0" y="0"/>
                </a:moveTo>
                <a:lnTo>
                  <a:pt x="0" y="3006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8" name="object 1888"/>
          <p:cNvSpPr/>
          <p:nvPr/>
        </p:nvSpPr>
        <p:spPr>
          <a:xfrm>
            <a:off x="5266332" y="3784378"/>
            <a:ext cx="0" cy="216535"/>
          </a:xfrm>
          <a:custGeom>
            <a:avLst/>
            <a:gdLst/>
            <a:ahLst/>
            <a:cxnLst/>
            <a:rect l="l" t="t" r="r" b="b"/>
            <a:pathLst>
              <a:path h="216535">
                <a:moveTo>
                  <a:pt x="0" y="0"/>
                </a:moveTo>
                <a:lnTo>
                  <a:pt x="0" y="216410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9" name="object 1889"/>
          <p:cNvSpPr/>
          <p:nvPr/>
        </p:nvSpPr>
        <p:spPr>
          <a:xfrm>
            <a:off x="5266332" y="4016534"/>
            <a:ext cx="0" cy="21590"/>
          </a:xfrm>
          <a:custGeom>
            <a:avLst/>
            <a:gdLst/>
            <a:ahLst/>
            <a:cxnLst/>
            <a:rect l="l" t="t" r="r" b="b"/>
            <a:pathLst>
              <a:path h="21589">
                <a:moveTo>
                  <a:pt x="0" y="0"/>
                </a:moveTo>
                <a:lnTo>
                  <a:pt x="0" y="21052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0" name="object 1890"/>
          <p:cNvSpPr/>
          <p:nvPr/>
        </p:nvSpPr>
        <p:spPr>
          <a:xfrm>
            <a:off x="5266332" y="4053214"/>
            <a:ext cx="0" cy="26670"/>
          </a:xfrm>
          <a:custGeom>
            <a:avLst/>
            <a:gdLst/>
            <a:ahLst/>
            <a:cxnLst/>
            <a:rect l="l" t="t" r="r" b="b"/>
            <a:pathLst>
              <a:path h="26670">
                <a:moveTo>
                  <a:pt x="0" y="0"/>
                </a:moveTo>
                <a:lnTo>
                  <a:pt x="0" y="26387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1" name="object 1891"/>
          <p:cNvSpPr/>
          <p:nvPr/>
        </p:nvSpPr>
        <p:spPr>
          <a:xfrm>
            <a:off x="5266332" y="4155850"/>
            <a:ext cx="0" cy="30480"/>
          </a:xfrm>
          <a:custGeom>
            <a:avLst/>
            <a:gdLst/>
            <a:ahLst/>
            <a:cxnLst/>
            <a:rect l="l" t="t" r="r" b="b"/>
            <a:pathLst>
              <a:path h="30479">
                <a:moveTo>
                  <a:pt x="0" y="0"/>
                </a:moveTo>
                <a:lnTo>
                  <a:pt x="0" y="3006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2" name="object 1892"/>
          <p:cNvSpPr/>
          <p:nvPr/>
        </p:nvSpPr>
        <p:spPr>
          <a:xfrm>
            <a:off x="5266332" y="3784378"/>
            <a:ext cx="0" cy="216535"/>
          </a:xfrm>
          <a:custGeom>
            <a:avLst/>
            <a:gdLst/>
            <a:ahLst/>
            <a:cxnLst/>
            <a:rect l="l" t="t" r="r" b="b"/>
            <a:pathLst>
              <a:path h="216535">
                <a:moveTo>
                  <a:pt x="0" y="0"/>
                </a:moveTo>
                <a:lnTo>
                  <a:pt x="0" y="216410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3" name="object 1893"/>
          <p:cNvSpPr/>
          <p:nvPr/>
        </p:nvSpPr>
        <p:spPr>
          <a:xfrm>
            <a:off x="5266332" y="4016534"/>
            <a:ext cx="0" cy="21590"/>
          </a:xfrm>
          <a:custGeom>
            <a:avLst/>
            <a:gdLst/>
            <a:ahLst/>
            <a:cxnLst/>
            <a:rect l="l" t="t" r="r" b="b"/>
            <a:pathLst>
              <a:path h="21589">
                <a:moveTo>
                  <a:pt x="0" y="0"/>
                </a:moveTo>
                <a:lnTo>
                  <a:pt x="0" y="21052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4" name="object 1894"/>
          <p:cNvSpPr/>
          <p:nvPr/>
        </p:nvSpPr>
        <p:spPr>
          <a:xfrm>
            <a:off x="5266332" y="4053214"/>
            <a:ext cx="0" cy="26670"/>
          </a:xfrm>
          <a:custGeom>
            <a:avLst/>
            <a:gdLst/>
            <a:ahLst/>
            <a:cxnLst/>
            <a:rect l="l" t="t" r="r" b="b"/>
            <a:pathLst>
              <a:path h="26670">
                <a:moveTo>
                  <a:pt x="0" y="0"/>
                </a:moveTo>
                <a:lnTo>
                  <a:pt x="0" y="26387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5" name="object 1895"/>
          <p:cNvSpPr/>
          <p:nvPr/>
        </p:nvSpPr>
        <p:spPr>
          <a:xfrm>
            <a:off x="5266332" y="4155850"/>
            <a:ext cx="0" cy="30480"/>
          </a:xfrm>
          <a:custGeom>
            <a:avLst/>
            <a:gdLst/>
            <a:ahLst/>
            <a:cxnLst/>
            <a:rect l="l" t="t" r="r" b="b"/>
            <a:pathLst>
              <a:path h="30479">
                <a:moveTo>
                  <a:pt x="0" y="0"/>
                </a:moveTo>
                <a:lnTo>
                  <a:pt x="0" y="3006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6" name="object 1896"/>
          <p:cNvSpPr/>
          <p:nvPr/>
        </p:nvSpPr>
        <p:spPr>
          <a:xfrm>
            <a:off x="5266332" y="3784378"/>
            <a:ext cx="0" cy="216535"/>
          </a:xfrm>
          <a:custGeom>
            <a:avLst/>
            <a:gdLst/>
            <a:ahLst/>
            <a:cxnLst/>
            <a:rect l="l" t="t" r="r" b="b"/>
            <a:pathLst>
              <a:path h="216535">
                <a:moveTo>
                  <a:pt x="0" y="0"/>
                </a:moveTo>
                <a:lnTo>
                  <a:pt x="0" y="216410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7" name="object 1897"/>
          <p:cNvSpPr/>
          <p:nvPr/>
        </p:nvSpPr>
        <p:spPr>
          <a:xfrm>
            <a:off x="5266332" y="4016534"/>
            <a:ext cx="0" cy="21590"/>
          </a:xfrm>
          <a:custGeom>
            <a:avLst/>
            <a:gdLst/>
            <a:ahLst/>
            <a:cxnLst/>
            <a:rect l="l" t="t" r="r" b="b"/>
            <a:pathLst>
              <a:path h="21589">
                <a:moveTo>
                  <a:pt x="0" y="0"/>
                </a:moveTo>
                <a:lnTo>
                  <a:pt x="0" y="21052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8" name="object 1898"/>
          <p:cNvSpPr/>
          <p:nvPr/>
        </p:nvSpPr>
        <p:spPr>
          <a:xfrm>
            <a:off x="5266332" y="4053214"/>
            <a:ext cx="0" cy="26670"/>
          </a:xfrm>
          <a:custGeom>
            <a:avLst/>
            <a:gdLst/>
            <a:ahLst/>
            <a:cxnLst/>
            <a:rect l="l" t="t" r="r" b="b"/>
            <a:pathLst>
              <a:path h="26670">
                <a:moveTo>
                  <a:pt x="0" y="0"/>
                </a:moveTo>
                <a:lnTo>
                  <a:pt x="0" y="26387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9" name="object 1899"/>
          <p:cNvSpPr/>
          <p:nvPr/>
        </p:nvSpPr>
        <p:spPr>
          <a:xfrm>
            <a:off x="5266332" y="4155850"/>
            <a:ext cx="0" cy="30480"/>
          </a:xfrm>
          <a:custGeom>
            <a:avLst/>
            <a:gdLst/>
            <a:ahLst/>
            <a:cxnLst/>
            <a:rect l="l" t="t" r="r" b="b"/>
            <a:pathLst>
              <a:path h="30479">
                <a:moveTo>
                  <a:pt x="0" y="0"/>
                </a:moveTo>
                <a:lnTo>
                  <a:pt x="0" y="3006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0" name="object 1900"/>
          <p:cNvSpPr/>
          <p:nvPr/>
        </p:nvSpPr>
        <p:spPr>
          <a:xfrm>
            <a:off x="5266332" y="3784378"/>
            <a:ext cx="0" cy="216535"/>
          </a:xfrm>
          <a:custGeom>
            <a:avLst/>
            <a:gdLst/>
            <a:ahLst/>
            <a:cxnLst/>
            <a:rect l="l" t="t" r="r" b="b"/>
            <a:pathLst>
              <a:path h="216535">
                <a:moveTo>
                  <a:pt x="0" y="0"/>
                </a:moveTo>
                <a:lnTo>
                  <a:pt x="0" y="216410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1" name="object 1901"/>
          <p:cNvSpPr/>
          <p:nvPr/>
        </p:nvSpPr>
        <p:spPr>
          <a:xfrm>
            <a:off x="5266332" y="4016534"/>
            <a:ext cx="0" cy="21590"/>
          </a:xfrm>
          <a:custGeom>
            <a:avLst/>
            <a:gdLst/>
            <a:ahLst/>
            <a:cxnLst/>
            <a:rect l="l" t="t" r="r" b="b"/>
            <a:pathLst>
              <a:path h="21589">
                <a:moveTo>
                  <a:pt x="0" y="0"/>
                </a:moveTo>
                <a:lnTo>
                  <a:pt x="0" y="21052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2" name="object 1902"/>
          <p:cNvSpPr/>
          <p:nvPr/>
        </p:nvSpPr>
        <p:spPr>
          <a:xfrm>
            <a:off x="5266332" y="4053214"/>
            <a:ext cx="0" cy="26670"/>
          </a:xfrm>
          <a:custGeom>
            <a:avLst/>
            <a:gdLst/>
            <a:ahLst/>
            <a:cxnLst/>
            <a:rect l="l" t="t" r="r" b="b"/>
            <a:pathLst>
              <a:path h="26670">
                <a:moveTo>
                  <a:pt x="0" y="0"/>
                </a:moveTo>
                <a:lnTo>
                  <a:pt x="0" y="26387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3" name="object 1903"/>
          <p:cNvSpPr/>
          <p:nvPr/>
        </p:nvSpPr>
        <p:spPr>
          <a:xfrm>
            <a:off x="5266332" y="4155850"/>
            <a:ext cx="0" cy="30480"/>
          </a:xfrm>
          <a:custGeom>
            <a:avLst/>
            <a:gdLst/>
            <a:ahLst/>
            <a:cxnLst/>
            <a:rect l="l" t="t" r="r" b="b"/>
            <a:pathLst>
              <a:path h="30479">
                <a:moveTo>
                  <a:pt x="0" y="0"/>
                </a:moveTo>
                <a:lnTo>
                  <a:pt x="0" y="3006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4" name="object 1904"/>
          <p:cNvSpPr/>
          <p:nvPr/>
        </p:nvSpPr>
        <p:spPr>
          <a:xfrm>
            <a:off x="5266332" y="3784378"/>
            <a:ext cx="0" cy="216535"/>
          </a:xfrm>
          <a:custGeom>
            <a:avLst/>
            <a:gdLst/>
            <a:ahLst/>
            <a:cxnLst/>
            <a:rect l="l" t="t" r="r" b="b"/>
            <a:pathLst>
              <a:path h="216535">
                <a:moveTo>
                  <a:pt x="0" y="0"/>
                </a:moveTo>
                <a:lnTo>
                  <a:pt x="0" y="216410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5" name="object 1905"/>
          <p:cNvSpPr/>
          <p:nvPr/>
        </p:nvSpPr>
        <p:spPr>
          <a:xfrm>
            <a:off x="5266332" y="4016534"/>
            <a:ext cx="0" cy="21590"/>
          </a:xfrm>
          <a:custGeom>
            <a:avLst/>
            <a:gdLst/>
            <a:ahLst/>
            <a:cxnLst/>
            <a:rect l="l" t="t" r="r" b="b"/>
            <a:pathLst>
              <a:path h="21589">
                <a:moveTo>
                  <a:pt x="0" y="0"/>
                </a:moveTo>
                <a:lnTo>
                  <a:pt x="0" y="21052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6" name="object 1906"/>
          <p:cNvSpPr/>
          <p:nvPr/>
        </p:nvSpPr>
        <p:spPr>
          <a:xfrm>
            <a:off x="5266332" y="4053214"/>
            <a:ext cx="0" cy="26670"/>
          </a:xfrm>
          <a:custGeom>
            <a:avLst/>
            <a:gdLst/>
            <a:ahLst/>
            <a:cxnLst/>
            <a:rect l="l" t="t" r="r" b="b"/>
            <a:pathLst>
              <a:path h="26670">
                <a:moveTo>
                  <a:pt x="0" y="0"/>
                </a:moveTo>
                <a:lnTo>
                  <a:pt x="0" y="26387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7" name="object 1907"/>
          <p:cNvSpPr/>
          <p:nvPr/>
        </p:nvSpPr>
        <p:spPr>
          <a:xfrm>
            <a:off x="5266332" y="4155850"/>
            <a:ext cx="0" cy="30480"/>
          </a:xfrm>
          <a:custGeom>
            <a:avLst/>
            <a:gdLst/>
            <a:ahLst/>
            <a:cxnLst/>
            <a:rect l="l" t="t" r="r" b="b"/>
            <a:pathLst>
              <a:path h="30479">
                <a:moveTo>
                  <a:pt x="0" y="0"/>
                </a:moveTo>
                <a:lnTo>
                  <a:pt x="0" y="3006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8" name="object 1908"/>
          <p:cNvSpPr/>
          <p:nvPr/>
        </p:nvSpPr>
        <p:spPr>
          <a:xfrm>
            <a:off x="5266332" y="3784378"/>
            <a:ext cx="0" cy="216535"/>
          </a:xfrm>
          <a:custGeom>
            <a:avLst/>
            <a:gdLst/>
            <a:ahLst/>
            <a:cxnLst/>
            <a:rect l="l" t="t" r="r" b="b"/>
            <a:pathLst>
              <a:path h="216535">
                <a:moveTo>
                  <a:pt x="0" y="0"/>
                </a:moveTo>
                <a:lnTo>
                  <a:pt x="0" y="216410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9" name="object 1909"/>
          <p:cNvSpPr/>
          <p:nvPr/>
        </p:nvSpPr>
        <p:spPr>
          <a:xfrm>
            <a:off x="5266332" y="4016534"/>
            <a:ext cx="0" cy="21590"/>
          </a:xfrm>
          <a:custGeom>
            <a:avLst/>
            <a:gdLst/>
            <a:ahLst/>
            <a:cxnLst/>
            <a:rect l="l" t="t" r="r" b="b"/>
            <a:pathLst>
              <a:path h="21589">
                <a:moveTo>
                  <a:pt x="0" y="0"/>
                </a:moveTo>
                <a:lnTo>
                  <a:pt x="0" y="21052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0" name="object 1910"/>
          <p:cNvSpPr/>
          <p:nvPr/>
        </p:nvSpPr>
        <p:spPr>
          <a:xfrm>
            <a:off x="5266332" y="4053214"/>
            <a:ext cx="0" cy="26670"/>
          </a:xfrm>
          <a:custGeom>
            <a:avLst/>
            <a:gdLst/>
            <a:ahLst/>
            <a:cxnLst/>
            <a:rect l="l" t="t" r="r" b="b"/>
            <a:pathLst>
              <a:path h="26670">
                <a:moveTo>
                  <a:pt x="0" y="0"/>
                </a:moveTo>
                <a:lnTo>
                  <a:pt x="0" y="26387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1" name="object 1911"/>
          <p:cNvSpPr/>
          <p:nvPr/>
        </p:nvSpPr>
        <p:spPr>
          <a:xfrm>
            <a:off x="5266332" y="4155850"/>
            <a:ext cx="0" cy="30480"/>
          </a:xfrm>
          <a:custGeom>
            <a:avLst/>
            <a:gdLst/>
            <a:ahLst/>
            <a:cxnLst/>
            <a:rect l="l" t="t" r="r" b="b"/>
            <a:pathLst>
              <a:path h="30479">
                <a:moveTo>
                  <a:pt x="0" y="0"/>
                </a:moveTo>
                <a:lnTo>
                  <a:pt x="0" y="3006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2" name="object 1912"/>
          <p:cNvSpPr/>
          <p:nvPr/>
        </p:nvSpPr>
        <p:spPr>
          <a:xfrm>
            <a:off x="5266332" y="3784378"/>
            <a:ext cx="0" cy="216535"/>
          </a:xfrm>
          <a:custGeom>
            <a:avLst/>
            <a:gdLst/>
            <a:ahLst/>
            <a:cxnLst/>
            <a:rect l="l" t="t" r="r" b="b"/>
            <a:pathLst>
              <a:path h="216535">
                <a:moveTo>
                  <a:pt x="0" y="0"/>
                </a:moveTo>
                <a:lnTo>
                  <a:pt x="0" y="216410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3" name="object 1913"/>
          <p:cNvSpPr/>
          <p:nvPr/>
        </p:nvSpPr>
        <p:spPr>
          <a:xfrm>
            <a:off x="5266332" y="4016534"/>
            <a:ext cx="0" cy="21590"/>
          </a:xfrm>
          <a:custGeom>
            <a:avLst/>
            <a:gdLst/>
            <a:ahLst/>
            <a:cxnLst/>
            <a:rect l="l" t="t" r="r" b="b"/>
            <a:pathLst>
              <a:path h="21589">
                <a:moveTo>
                  <a:pt x="0" y="0"/>
                </a:moveTo>
                <a:lnTo>
                  <a:pt x="0" y="21052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4" name="object 1914"/>
          <p:cNvSpPr/>
          <p:nvPr/>
        </p:nvSpPr>
        <p:spPr>
          <a:xfrm>
            <a:off x="5266332" y="4053214"/>
            <a:ext cx="0" cy="26670"/>
          </a:xfrm>
          <a:custGeom>
            <a:avLst/>
            <a:gdLst/>
            <a:ahLst/>
            <a:cxnLst/>
            <a:rect l="l" t="t" r="r" b="b"/>
            <a:pathLst>
              <a:path h="26670">
                <a:moveTo>
                  <a:pt x="0" y="0"/>
                </a:moveTo>
                <a:lnTo>
                  <a:pt x="0" y="26387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5" name="object 1915"/>
          <p:cNvSpPr/>
          <p:nvPr/>
        </p:nvSpPr>
        <p:spPr>
          <a:xfrm>
            <a:off x="5266332" y="4155850"/>
            <a:ext cx="0" cy="30480"/>
          </a:xfrm>
          <a:custGeom>
            <a:avLst/>
            <a:gdLst/>
            <a:ahLst/>
            <a:cxnLst/>
            <a:rect l="l" t="t" r="r" b="b"/>
            <a:pathLst>
              <a:path h="30479">
                <a:moveTo>
                  <a:pt x="0" y="0"/>
                </a:moveTo>
                <a:lnTo>
                  <a:pt x="0" y="3006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6" name="object 1916"/>
          <p:cNvSpPr/>
          <p:nvPr/>
        </p:nvSpPr>
        <p:spPr>
          <a:xfrm>
            <a:off x="5266332" y="3784378"/>
            <a:ext cx="0" cy="216535"/>
          </a:xfrm>
          <a:custGeom>
            <a:avLst/>
            <a:gdLst/>
            <a:ahLst/>
            <a:cxnLst/>
            <a:rect l="l" t="t" r="r" b="b"/>
            <a:pathLst>
              <a:path h="216535">
                <a:moveTo>
                  <a:pt x="0" y="0"/>
                </a:moveTo>
                <a:lnTo>
                  <a:pt x="0" y="216410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7" name="object 1917"/>
          <p:cNvSpPr/>
          <p:nvPr/>
        </p:nvSpPr>
        <p:spPr>
          <a:xfrm>
            <a:off x="5266332" y="4016534"/>
            <a:ext cx="0" cy="21590"/>
          </a:xfrm>
          <a:custGeom>
            <a:avLst/>
            <a:gdLst/>
            <a:ahLst/>
            <a:cxnLst/>
            <a:rect l="l" t="t" r="r" b="b"/>
            <a:pathLst>
              <a:path h="21589">
                <a:moveTo>
                  <a:pt x="0" y="0"/>
                </a:moveTo>
                <a:lnTo>
                  <a:pt x="0" y="21052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8" name="object 1918"/>
          <p:cNvSpPr/>
          <p:nvPr/>
        </p:nvSpPr>
        <p:spPr>
          <a:xfrm>
            <a:off x="5266332" y="4053214"/>
            <a:ext cx="0" cy="26670"/>
          </a:xfrm>
          <a:custGeom>
            <a:avLst/>
            <a:gdLst/>
            <a:ahLst/>
            <a:cxnLst/>
            <a:rect l="l" t="t" r="r" b="b"/>
            <a:pathLst>
              <a:path h="26670">
                <a:moveTo>
                  <a:pt x="0" y="0"/>
                </a:moveTo>
                <a:lnTo>
                  <a:pt x="0" y="26387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9" name="object 1919"/>
          <p:cNvSpPr/>
          <p:nvPr/>
        </p:nvSpPr>
        <p:spPr>
          <a:xfrm>
            <a:off x="5266332" y="4155850"/>
            <a:ext cx="0" cy="30480"/>
          </a:xfrm>
          <a:custGeom>
            <a:avLst/>
            <a:gdLst/>
            <a:ahLst/>
            <a:cxnLst/>
            <a:rect l="l" t="t" r="r" b="b"/>
            <a:pathLst>
              <a:path h="30479">
                <a:moveTo>
                  <a:pt x="0" y="0"/>
                </a:moveTo>
                <a:lnTo>
                  <a:pt x="0" y="3006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0" name="object 1920"/>
          <p:cNvSpPr/>
          <p:nvPr/>
        </p:nvSpPr>
        <p:spPr>
          <a:xfrm>
            <a:off x="5266332" y="3784378"/>
            <a:ext cx="0" cy="216535"/>
          </a:xfrm>
          <a:custGeom>
            <a:avLst/>
            <a:gdLst/>
            <a:ahLst/>
            <a:cxnLst/>
            <a:rect l="l" t="t" r="r" b="b"/>
            <a:pathLst>
              <a:path h="216535">
                <a:moveTo>
                  <a:pt x="0" y="0"/>
                </a:moveTo>
                <a:lnTo>
                  <a:pt x="0" y="216410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1" name="object 1921"/>
          <p:cNvSpPr/>
          <p:nvPr/>
        </p:nvSpPr>
        <p:spPr>
          <a:xfrm>
            <a:off x="5266332" y="4016534"/>
            <a:ext cx="0" cy="21590"/>
          </a:xfrm>
          <a:custGeom>
            <a:avLst/>
            <a:gdLst/>
            <a:ahLst/>
            <a:cxnLst/>
            <a:rect l="l" t="t" r="r" b="b"/>
            <a:pathLst>
              <a:path h="21589">
                <a:moveTo>
                  <a:pt x="0" y="0"/>
                </a:moveTo>
                <a:lnTo>
                  <a:pt x="0" y="21052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2" name="object 1922"/>
          <p:cNvSpPr/>
          <p:nvPr/>
        </p:nvSpPr>
        <p:spPr>
          <a:xfrm>
            <a:off x="5266332" y="4053214"/>
            <a:ext cx="0" cy="26670"/>
          </a:xfrm>
          <a:custGeom>
            <a:avLst/>
            <a:gdLst/>
            <a:ahLst/>
            <a:cxnLst/>
            <a:rect l="l" t="t" r="r" b="b"/>
            <a:pathLst>
              <a:path h="26670">
                <a:moveTo>
                  <a:pt x="0" y="0"/>
                </a:moveTo>
                <a:lnTo>
                  <a:pt x="0" y="26387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3" name="object 1923"/>
          <p:cNvSpPr/>
          <p:nvPr/>
        </p:nvSpPr>
        <p:spPr>
          <a:xfrm>
            <a:off x="5266332" y="4155850"/>
            <a:ext cx="0" cy="30480"/>
          </a:xfrm>
          <a:custGeom>
            <a:avLst/>
            <a:gdLst/>
            <a:ahLst/>
            <a:cxnLst/>
            <a:rect l="l" t="t" r="r" b="b"/>
            <a:pathLst>
              <a:path h="30479">
                <a:moveTo>
                  <a:pt x="0" y="0"/>
                </a:moveTo>
                <a:lnTo>
                  <a:pt x="0" y="3006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4" name="object 1924"/>
          <p:cNvSpPr/>
          <p:nvPr/>
        </p:nvSpPr>
        <p:spPr>
          <a:xfrm>
            <a:off x="5266332" y="3784378"/>
            <a:ext cx="0" cy="216535"/>
          </a:xfrm>
          <a:custGeom>
            <a:avLst/>
            <a:gdLst/>
            <a:ahLst/>
            <a:cxnLst/>
            <a:rect l="l" t="t" r="r" b="b"/>
            <a:pathLst>
              <a:path h="216535">
                <a:moveTo>
                  <a:pt x="0" y="0"/>
                </a:moveTo>
                <a:lnTo>
                  <a:pt x="0" y="216410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5" name="object 1925"/>
          <p:cNvSpPr/>
          <p:nvPr/>
        </p:nvSpPr>
        <p:spPr>
          <a:xfrm>
            <a:off x="5266332" y="4016534"/>
            <a:ext cx="0" cy="21590"/>
          </a:xfrm>
          <a:custGeom>
            <a:avLst/>
            <a:gdLst/>
            <a:ahLst/>
            <a:cxnLst/>
            <a:rect l="l" t="t" r="r" b="b"/>
            <a:pathLst>
              <a:path h="21589">
                <a:moveTo>
                  <a:pt x="0" y="0"/>
                </a:moveTo>
                <a:lnTo>
                  <a:pt x="0" y="21052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6" name="object 1926"/>
          <p:cNvSpPr/>
          <p:nvPr/>
        </p:nvSpPr>
        <p:spPr>
          <a:xfrm>
            <a:off x="5266332" y="4053214"/>
            <a:ext cx="0" cy="26670"/>
          </a:xfrm>
          <a:custGeom>
            <a:avLst/>
            <a:gdLst/>
            <a:ahLst/>
            <a:cxnLst/>
            <a:rect l="l" t="t" r="r" b="b"/>
            <a:pathLst>
              <a:path h="26670">
                <a:moveTo>
                  <a:pt x="0" y="0"/>
                </a:moveTo>
                <a:lnTo>
                  <a:pt x="0" y="26387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7" name="object 1927"/>
          <p:cNvSpPr/>
          <p:nvPr/>
        </p:nvSpPr>
        <p:spPr>
          <a:xfrm>
            <a:off x="5266332" y="4155850"/>
            <a:ext cx="0" cy="30480"/>
          </a:xfrm>
          <a:custGeom>
            <a:avLst/>
            <a:gdLst/>
            <a:ahLst/>
            <a:cxnLst/>
            <a:rect l="l" t="t" r="r" b="b"/>
            <a:pathLst>
              <a:path h="30479">
                <a:moveTo>
                  <a:pt x="0" y="0"/>
                </a:moveTo>
                <a:lnTo>
                  <a:pt x="0" y="3006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8" name="object 1928"/>
          <p:cNvSpPr/>
          <p:nvPr/>
        </p:nvSpPr>
        <p:spPr>
          <a:xfrm>
            <a:off x="5266332" y="3784378"/>
            <a:ext cx="0" cy="216535"/>
          </a:xfrm>
          <a:custGeom>
            <a:avLst/>
            <a:gdLst/>
            <a:ahLst/>
            <a:cxnLst/>
            <a:rect l="l" t="t" r="r" b="b"/>
            <a:pathLst>
              <a:path h="216535">
                <a:moveTo>
                  <a:pt x="0" y="0"/>
                </a:moveTo>
                <a:lnTo>
                  <a:pt x="0" y="216410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9" name="object 1929"/>
          <p:cNvSpPr/>
          <p:nvPr/>
        </p:nvSpPr>
        <p:spPr>
          <a:xfrm>
            <a:off x="5266332" y="4016534"/>
            <a:ext cx="0" cy="21590"/>
          </a:xfrm>
          <a:custGeom>
            <a:avLst/>
            <a:gdLst/>
            <a:ahLst/>
            <a:cxnLst/>
            <a:rect l="l" t="t" r="r" b="b"/>
            <a:pathLst>
              <a:path h="21589">
                <a:moveTo>
                  <a:pt x="0" y="0"/>
                </a:moveTo>
                <a:lnTo>
                  <a:pt x="0" y="21052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0" name="object 1930"/>
          <p:cNvSpPr/>
          <p:nvPr/>
        </p:nvSpPr>
        <p:spPr>
          <a:xfrm>
            <a:off x="5266332" y="4053214"/>
            <a:ext cx="0" cy="26670"/>
          </a:xfrm>
          <a:custGeom>
            <a:avLst/>
            <a:gdLst/>
            <a:ahLst/>
            <a:cxnLst/>
            <a:rect l="l" t="t" r="r" b="b"/>
            <a:pathLst>
              <a:path h="26670">
                <a:moveTo>
                  <a:pt x="0" y="0"/>
                </a:moveTo>
                <a:lnTo>
                  <a:pt x="0" y="26387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1" name="object 1931"/>
          <p:cNvSpPr/>
          <p:nvPr/>
        </p:nvSpPr>
        <p:spPr>
          <a:xfrm>
            <a:off x="5266332" y="4155850"/>
            <a:ext cx="0" cy="30480"/>
          </a:xfrm>
          <a:custGeom>
            <a:avLst/>
            <a:gdLst/>
            <a:ahLst/>
            <a:cxnLst/>
            <a:rect l="l" t="t" r="r" b="b"/>
            <a:pathLst>
              <a:path h="30479">
                <a:moveTo>
                  <a:pt x="0" y="0"/>
                </a:moveTo>
                <a:lnTo>
                  <a:pt x="0" y="3006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2" name="object 1932"/>
          <p:cNvSpPr/>
          <p:nvPr/>
        </p:nvSpPr>
        <p:spPr>
          <a:xfrm>
            <a:off x="5266332" y="3784378"/>
            <a:ext cx="0" cy="216535"/>
          </a:xfrm>
          <a:custGeom>
            <a:avLst/>
            <a:gdLst/>
            <a:ahLst/>
            <a:cxnLst/>
            <a:rect l="l" t="t" r="r" b="b"/>
            <a:pathLst>
              <a:path h="216535">
                <a:moveTo>
                  <a:pt x="0" y="0"/>
                </a:moveTo>
                <a:lnTo>
                  <a:pt x="0" y="216410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3" name="object 1933"/>
          <p:cNvSpPr/>
          <p:nvPr/>
        </p:nvSpPr>
        <p:spPr>
          <a:xfrm>
            <a:off x="5266332" y="4016534"/>
            <a:ext cx="0" cy="21590"/>
          </a:xfrm>
          <a:custGeom>
            <a:avLst/>
            <a:gdLst/>
            <a:ahLst/>
            <a:cxnLst/>
            <a:rect l="l" t="t" r="r" b="b"/>
            <a:pathLst>
              <a:path h="21589">
                <a:moveTo>
                  <a:pt x="0" y="0"/>
                </a:moveTo>
                <a:lnTo>
                  <a:pt x="0" y="21052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4" name="object 1934"/>
          <p:cNvSpPr/>
          <p:nvPr/>
        </p:nvSpPr>
        <p:spPr>
          <a:xfrm>
            <a:off x="5266332" y="4053214"/>
            <a:ext cx="0" cy="26670"/>
          </a:xfrm>
          <a:custGeom>
            <a:avLst/>
            <a:gdLst/>
            <a:ahLst/>
            <a:cxnLst/>
            <a:rect l="l" t="t" r="r" b="b"/>
            <a:pathLst>
              <a:path h="26670">
                <a:moveTo>
                  <a:pt x="0" y="0"/>
                </a:moveTo>
                <a:lnTo>
                  <a:pt x="0" y="26387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5" name="object 1935"/>
          <p:cNvSpPr/>
          <p:nvPr/>
        </p:nvSpPr>
        <p:spPr>
          <a:xfrm>
            <a:off x="5266332" y="4155850"/>
            <a:ext cx="0" cy="30480"/>
          </a:xfrm>
          <a:custGeom>
            <a:avLst/>
            <a:gdLst/>
            <a:ahLst/>
            <a:cxnLst/>
            <a:rect l="l" t="t" r="r" b="b"/>
            <a:pathLst>
              <a:path h="30479">
                <a:moveTo>
                  <a:pt x="0" y="0"/>
                </a:moveTo>
                <a:lnTo>
                  <a:pt x="0" y="3006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6" name="object 1936"/>
          <p:cNvSpPr/>
          <p:nvPr/>
        </p:nvSpPr>
        <p:spPr>
          <a:xfrm>
            <a:off x="5266332" y="3784378"/>
            <a:ext cx="0" cy="216535"/>
          </a:xfrm>
          <a:custGeom>
            <a:avLst/>
            <a:gdLst/>
            <a:ahLst/>
            <a:cxnLst/>
            <a:rect l="l" t="t" r="r" b="b"/>
            <a:pathLst>
              <a:path h="216535">
                <a:moveTo>
                  <a:pt x="0" y="0"/>
                </a:moveTo>
                <a:lnTo>
                  <a:pt x="0" y="216410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7" name="object 1937"/>
          <p:cNvSpPr/>
          <p:nvPr/>
        </p:nvSpPr>
        <p:spPr>
          <a:xfrm>
            <a:off x="5266332" y="4016534"/>
            <a:ext cx="0" cy="21590"/>
          </a:xfrm>
          <a:custGeom>
            <a:avLst/>
            <a:gdLst/>
            <a:ahLst/>
            <a:cxnLst/>
            <a:rect l="l" t="t" r="r" b="b"/>
            <a:pathLst>
              <a:path h="21589">
                <a:moveTo>
                  <a:pt x="0" y="0"/>
                </a:moveTo>
                <a:lnTo>
                  <a:pt x="0" y="21052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8" name="object 1938"/>
          <p:cNvSpPr/>
          <p:nvPr/>
        </p:nvSpPr>
        <p:spPr>
          <a:xfrm>
            <a:off x="5266332" y="4053214"/>
            <a:ext cx="0" cy="26670"/>
          </a:xfrm>
          <a:custGeom>
            <a:avLst/>
            <a:gdLst/>
            <a:ahLst/>
            <a:cxnLst/>
            <a:rect l="l" t="t" r="r" b="b"/>
            <a:pathLst>
              <a:path h="26670">
                <a:moveTo>
                  <a:pt x="0" y="0"/>
                </a:moveTo>
                <a:lnTo>
                  <a:pt x="0" y="26387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9" name="object 1939"/>
          <p:cNvSpPr/>
          <p:nvPr/>
        </p:nvSpPr>
        <p:spPr>
          <a:xfrm>
            <a:off x="5266332" y="4155850"/>
            <a:ext cx="0" cy="30480"/>
          </a:xfrm>
          <a:custGeom>
            <a:avLst/>
            <a:gdLst/>
            <a:ahLst/>
            <a:cxnLst/>
            <a:rect l="l" t="t" r="r" b="b"/>
            <a:pathLst>
              <a:path h="30479">
                <a:moveTo>
                  <a:pt x="0" y="0"/>
                </a:moveTo>
                <a:lnTo>
                  <a:pt x="0" y="3006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0" name="object 1940"/>
          <p:cNvSpPr/>
          <p:nvPr/>
        </p:nvSpPr>
        <p:spPr>
          <a:xfrm>
            <a:off x="5266332" y="3784378"/>
            <a:ext cx="0" cy="216535"/>
          </a:xfrm>
          <a:custGeom>
            <a:avLst/>
            <a:gdLst/>
            <a:ahLst/>
            <a:cxnLst/>
            <a:rect l="l" t="t" r="r" b="b"/>
            <a:pathLst>
              <a:path h="216535">
                <a:moveTo>
                  <a:pt x="0" y="0"/>
                </a:moveTo>
                <a:lnTo>
                  <a:pt x="0" y="216410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1" name="object 1941"/>
          <p:cNvSpPr/>
          <p:nvPr/>
        </p:nvSpPr>
        <p:spPr>
          <a:xfrm>
            <a:off x="5266332" y="4016534"/>
            <a:ext cx="0" cy="21590"/>
          </a:xfrm>
          <a:custGeom>
            <a:avLst/>
            <a:gdLst/>
            <a:ahLst/>
            <a:cxnLst/>
            <a:rect l="l" t="t" r="r" b="b"/>
            <a:pathLst>
              <a:path h="21589">
                <a:moveTo>
                  <a:pt x="0" y="0"/>
                </a:moveTo>
                <a:lnTo>
                  <a:pt x="0" y="21052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2" name="object 1942"/>
          <p:cNvSpPr/>
          <p:nvPr/>
        </p:nvSpPr>
        <p:spPr>
          <a:xfrm>
            <a:off x="5266332" y="4053214"/>
            <a:ext cx="0" cy="26670"/>
          </a:xfrm>
          <a:custGeom>
            <a:avLst/>
            <a:gdLst/>
            <a:ahLst/>
            <a:cxnLst/>
            <a:rect l="l" t="t" r="r" b="b"/>
            <a:pathLst>
              <a:path h="26670">
                <a:moveTo>
                  <a:pt x="0" y="0"/>
                </a:moveTo>
                <a:lnTo>
                  <a:pt x="0" y="26387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3" name="object 1943"/>
          <p:cNvSpPr/>
          <p:nvPr/>
        </p:nvSpPr>
        <p:spPr>
          <a:xfrm>
            <a:off x="5266332" y="4155850"/>
            <a:ext cx="0" cy="30480"/>
          </a:xfrm>
          <a:custGeom>
            <a:avLst/>
            <a:gdLst/>
            <a:ahLst/>
            <a:cxnLst/>
            <a:rect l="l" t="t" r="r" b="b"/>
            <a:pathLst>
              <a:path h="30479">
                <a:moveTo>
                  <a:pt x="0" y="0"/>
                </a:moveTo>
                <a:lnTo>
                  <a:pt x="0" y="3006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4" name="object 1944"/>
          <p:cNvSpPr/>
          <p:nvPr/>
        </p:nvSpPr>
        <p:spPr>
          <a:xfrm>
            <a:off x="5266332" y="3784378"/>
            <a:ext cx="0" cy="216535"/>
          </a:xfrm>
          <a:custGeom>
            <a:avLst/>
            <a:gdLst/>
            <a:ahLst/>
            <a:cxnLst/>
            <a:rect l="l" t="t" r="r" b="b"/>
            <a:pathLst>
              <a:path h="216535">
                <a:moveTo>
                  <a:pt x="0" y="0"/>
                </a:moveTo>
                <a:lnTo>
                  <a:pt x="0" y="216410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5" name="object 1945"/>
          <p:cNvSpPr/>
          <p:nvPr/>
        </p:nvSpPr>
        <p:spPr>
          <a:xfrm>
            <a:off x="5266332" y="4016534"/>
            <a:ext cx="0" cy="21590"/>
          </a:xfrm>
          <a:custGeom>
            <a:avLst/>
            <a:gdLst/>
            <a:ahLst/>
            <a:cxnLst/>
            <a:rect l="l" t="t" r="r" b="b"/>
            <a:pathLst>
              <a:path h="21589">
                <a:moveTo>
                  <a:pt x="0" y="0"/>
                </a:moveTo>
                <a:lnTo>
                  <a:pt x="0" y="21052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6" name="object 1946"/>
          <p:cNvSpPr/>
          <p:nvPr/>
        </p:nvSpPr>
        <p:spPr>
          <a:xfrm>
            <a:off x="5266332" y="4053214"/>
            <a:ext cx="0" cy="26670"/>
          </a:xfrm>
          <a:custGeom>
            <a:avLst/>
            <a:gdLst/>
            <a:ahLst/>
            <a:cxnLst/>
            <a:rect l="l" t="t" r="r" b="b"/>
            <a:pathLst>
              <a:path h="26670">
                <a:moveTo>
                  <a:pt x="0" y="0"/>
                </a:moveTo>
                <a:lnTo>
                  <a:pt x="0" y="26387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7" name="object 1947"/>
          <p:cNvSpPr/>
          <p:nvPr/>
        </p:nvSpPr>
        <p:spPr>
          <a:xfrm>
            <a:off x="5266332" y="4155850"/>
            <a:ext cx="0" cy="30480"/>
          </a:xfrm>
          <a:custGeom>
            <a:avLst/>
            <a:gdLst/>
            <a:ahLst/>
            <a:cxnLst/>
            <a:rect l="l" t="t" r="r" b="b"/>
            <a:pathLst>
              <a:path h="30479">
                <a:moveTo>
                  <a:pt x="0" y="0"/>
                </a:moveTo>
                <a:lnTo>
                  <a:pt x="0" y="3006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8" name="object 1948"/>
          <p:cNvSpPr/>
          <p:nvPr/>
        </p:nvSpPr>
        <p:spPr>
          <a:xfrm>
            <a:off x="4860694" y="4157134"/>
            <a:ext cx="0" cy="27940"/>
          </a:xfrm>
          <a:custGeom>
            <a:avLst/>
            <a:gdLst/>
            <a:ahLst/>
            <a:cxnLst/>
            <a:rect l="l" t="t" r="r" b="b"/>
            <a:pathLst>
              <a:path h="27939">
                <a:moveTo>
                  <a:pt x="0" y="0"/>
                </a:moveTo>
                <a:lnTo>
                  <a:pt x="0" y="27511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9" name="object 1949"/>
          <p:cNvSpPr/>
          <p:nvPr/>
        </p:nvSpPr>
        <p:spPr>
          <a:xfrm>
            <a:off x="4882610" y="3779625"/>
            <a:ext cx="0" cy="220979"/>
          </a:xfrm>
          <a:custGeom>
            <a:avLst/>
            <a:gdLst/>
            <a:ahLst/>
            <a:cxnLst/>
            <a:rect l="l" t="t" r="r" b="b"/>
            <a:pathLst>
              <a:path h="220979">
                <a:moveTo>
                  <a:pt x="0" y="0"/>
                </a:moveTo>
                <a:lnTo>
                  <a:pt x="0" y="22052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0" name="object 1950"/>
          <p:cNvSpPr/>
          <p:nvPr/>
        </p:nvSpPr>
        <p:spPr>
          <a:xfrm>
            <a:off x="4882610" y="4017029"/>
            <a:ext cx="0" cy="22225"/>
          </a:xfrm>
          <a:custGeom>
            <a:avLst/>
            <a:gdLst/>
            <a:ahLst/>
            <a:cxnLst/>
            <a:rect l="l" t="t" r="r" b="b"/>
            <a:pathLst>
              <a:path h="22225">
                <a:moveTo>
                  <a:pt x="0" y="0"/>
                </a:moveTo>
                <a:lnTo>
                  <a:pt x="0" y="21868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1" name="object 1951"/>
          <p:cNvSpPr/>
          <p:nvPr/>
        </p:nvSpPr>
        <p:spPr>
          <a:xfrm>
            <a:off x="4882610" y="4054293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0"/>
                </a:moveTo>
                <a:lnTo>
                  <a:pt x="0" y="2799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2" name="object 1952"/>
          <p:cNvSpPr/>
          <p:nvPr/>
        </p:nvSpPr>
        <p:spPr>
          <a:xfrm>
            <a:off x="4882610" y="4157804"/>
            <a:ext cx="0" cy="23495"/>
          </a:xfrm>
          <a:custGeom>
            <a:avLst/>
            <a:gdLst/>
            <a:ahLst/>
            <a:cxnLst/>
            <a:rect l="l" t="t" r="r" b="b"/>
            <a:pathLst>
              <a:path h="23495">
                <a:moveTo>
                  <a:pt x="0" y="0"/>
                </a:moveTo>
                <a:lnTo>
                  <a:pt x="0" y="23355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3" name="object 1953"/>
          <p:cNvSpPr/>
          <p:nvPr/>
        </p:nvSpPr>
        <p:spPr>
          <a:xfrm>
            <a:off x="4882610" y="3779625"/>
            <a:ext cx="0" cy="220979"/>
          </a:xfrm>
          <a:custGeom>
            <a:avLst/>
            <a:gdLst/>
            <a:ahLst/>
            <a:cxnLst/>
            <a:rect l="l" t="t" r="r" b="b"/>
            <a:pathLst>
              <a:path h="220979">
                <a:moveTo>
                  <a:pt x="0" y="0"/>
                </a:moveTo>
                <a:lnTo>
                  <a:pt x="0" y="22052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4" name="object 1954"/>
          <p:cNvSpPr/>
          <p:nvPr/>
        </p:nvSpPr>
        <p:spPr>
          <a:xfrm>
            <a:off x="4882610" y="4017029"/>
            <a:ext cx="0" cy="22225"/>
          </a:xfrm>
          <a:custGeom>
            <a:avLst/>
            <a:gdLst/>
            <a:ahLst/>
            <a:cxnLst/>
            <a:rect l="l" t="t" r="r" b="b"/>
            <a:pathLst>
              <a:path h="22225">
                <a:moveTo>
                  <a:pt x="0" y="0"/>
                </a:moveTo>
                <a:lnTo>
                  <a:pt x="0" y="21868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5" name="object 1955"/>
          <p:cNvSpPr/>
          <p:nvPr/>
        </p:nvSpPr>
        <p:spPr>
          <a:xfrm>
            <a:off x="4882610" y="4054293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0"/>
                </a:moveTo>
                <a:lnTo>
                  <a:pt x="0" y="2799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6" name="object 1956"/>
          <p:cNvSpPr/>
          <p:nvPr/>
        </p:nvSpPr>
        <p:spPr>
          <a:xfrm>
            <a:off x="4882610" y="4157804"/>
            <a:ext cx="0" cy="23495"/>
          </a:xfrm>
          <a:custGeom>
            <a:avLst/>
            <a:gdLst/>
            <a:ahLst/>
            <a:cxnLst/>
            <a:rect l="l" t="t" r="r" b="b"/>
            <a:pathLst>
              <a:path h="23495">
                <a:moveTo>
                  <a:pt x="0" y="0"/>
                </a:moveTo>
                <a:lnTo>
                  <a:pt x="0" y="23355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7" name="object 1957"/>
          <p:cNvSpPr/>
          <p:nvPr/>
        </p:nvSpPr>
        <p:spPr>
          <a:xfrm>
            <a:off x="4882610" y="3779625"/>
            <a:ext cx="0" cy="220979"/>
          </a:xfrm>
          <a:custGeom>
            <a:avLst/>
            <a:gdLst/>
            <a:ahLst/>
            <a:cxnLst/>
            <a:rect l="l" t="t" r="r" b="b"/>
            <a:pathLst>
              <a:path h="220979">
                <a:moveTo>
                  <a:pt x="0" y="0"/>
                </a:moveTo>
                <a:lnTo>
                  <a:pt x="0" y="22052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8" name="object 1958"/>
          <p:cNvSpPr/>
          <p:nvPr/>
        </p:nvSpPr>
        <p:spPr>
          <a:xfrm>
            <a:off x="4882610" y="4017029"/>
            <a:ext cx="0" cy="22225"/>
          </a:xfrm>
          <a:custGeom>
            <a:avLst/>
            <a:gdLst/>
            <a:ahLst/>
            <a:cxnLst/>
            <a:rect l="l" t="t" r="r" b="b"/>
            <a:pathLst>
              <a:path h="22225">
                <a:moveTo>
                  <a:pt x="0" y="0"/>
                </a:moveTo>
                <a:lnTo>
                  <a:pt x="0" y="21868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9" name="object 1959"/>
          <p:cNvSpPr/>
          <p:nvPr/>
        </p:nvSpPr>
        <p:spPr>
          <a:xfrm>
            <a:off x="4882610" y="4054293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0"/>
                </a:moveTo>
                <a:lnTo>
                  <a:pt x="0" y="2799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0" name="object 1960"/>
          <p:cNvSpPr/>
          <p:nvPr/>
        </p:nvSpPr>
        <p:spPr>
          <a:xfrm>
            <a:off x="4882610" y="4157804"/>
            <a:ext cx="0" cy="23495"/>
          </a:xfrm>
          <a:custGeom>
            <a:avLst/>
            <a:gdLst/>
            <a:ahLst/>
            <a:cxnLst/>
            <a:rect l="l" t="t" r="r" b="b"/>
            <a:pathLst>
              <a:path h="23495">
                <a:moveTo>
                  <a:pt x="0" y="0"/>
                </a:moveTo>
                <a:lnTo>
                  <a:pt x="0" y="23355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1" name="object 1961"/>
          <p:cNvSpPr/>
          <p:nvPr/>
        </p:nvSpPr>
        <p:spPr>
          <a:xfrm>
            <a:off x="4882610" y="3779625"/>
            <a:ext cx="0" cy="220979"/>
          </a:xfrm>
          <a:custGeom>
            <a:avLst/>
            <a:gdLst/>
            <a:ahLst/>
            <a:cxnLst/>
            <a:rect l="l" t="t" r="r" b="b"/>
            <a:pathLst>
              <a:path h="220979">
                <a:moveTo>
                  <a:pt x="0" y="0"/>
                </a:moveTo>
                <a:lnTo>
                  <a:pt x="0" y="22052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2" name="object 1962"/>
          <p:cNvSpPr/>
          <p:nvPr/>
        </p:nvSpPr>
        <p:spPr>
          <a:xfrm>
            <a:off x="4882610" y="4017029"/>
            <a:ext cx="0" cy="22225"/>
          </a:xfrm>
          <a:custGeom>
            <a:avLst/>
            <a:gdLst/>
            <a:ahLst/>
            <a:cxnLst/>
            <a:rect l="l" t="t" r="r" b="b"/>
            <a:pathLst>
              <a:path h="22225">
                <a:moveTo>
                  <a:pt x="0" y="0"/>
                </a:moveTo>
                <a:lnTo>
                  <a:pt x="0" y="21868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3" name="object 1963"/>
          <p:cNvSpPr/>
          <p:nvPr/>
        </p:nvSpPr>
        <p:spPr>
          <a:xfrm>
            <a:off x="4882610" y="4054293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0"/>
                </a:moveTo>
                <a:lnTo>
                  <a:pt x="0" y="2799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4" name="object 1964"/>
          <p:cNvSpPr/>
          <p:nvPr/>
        </p:nvSpPr>
        <p:spPr>
          <a:xfrm>
            <a:off x="4882610" y="4157804"/>
            <a:ext cx="0" cy="23495"/>
          </a:xfrm>
          <a:custGeom>
            <a:avLst/>
            <a:gdLst/>
            <a:ahLst/>
            <a:cxnLst/>
            <a:rect l="l" t="t" r="r" b="b"/>
            <a:pathLst>
              <a:path h="23495">
                <a:moveTo>
                  <a:pt x="0" y="0"/>
                </a:moveTo>
                <a:lnTo>
                  <a:pt x="0" y="23355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5" name="object 1965"/>
          <p:cNvSpPr/>
          <p:nvPr/>
        </p:nvSpPr>
        <p:spPr>
          <a:xfrm>
            <a:off x="4882610" y="3779625"/>
            <a:ext cx="0" cy="220979"/>
          </a:xfrm>
          <a:custGeom>
            <a:avLst/>
            <a:gdLst/>
            <a:ahLst/>
            <a:cxnLst/>
            <a:rect l="l" t="t" r="r" b="b"/>
            <a:pathLst>
              <a:path h="220979">
                <a:moveTo>
                  <a:pt x="0" y="0"/>
                </a:moveTo>
                <a:lnTo>
                  <a:pt x="0" y="22052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6" name="object 1966"/>
          <p:cNvSpPr/>
          <p:nvPr/>
        </p:nvSpPr>
        <p:spPr>
          <a:xfrm>
            <a:off x="4882610" y="4017029"/>
            <a:ext cx="0" cy="22225"/>
          </a:xfrm>
          <a:custGeom>
            <a:avLst/>
            <a:gdLst/>
            <a:ahLst/>
            <a:cxnLst/>
            <a:rect l="l" t="t" r="r" b="b"/>
            <a:pathLst>
              <a:path h="22225">
                <a:moveTo>
                  <a:pt x="0" y="0"/>
                </a:moveTo>
                <a:lnTo>
                  <a:pt x="0" y="21868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7" name="object 1967"/>
          <p:cNvSpPr/>
          <p:nvPr/>
        </p:nvSpPr>
        <p:spPr>
          <a:xfrm>
            <a:off x="4882610" y="4054293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0"/>
                </a:moveTo>
                <a:lnTo>
                  <a:pt x="0" y="2799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8" name="object 1968"/>
          <p:cNvSpPr/>
          <p:nvPr/>
        </p:nvSpPr>
        <p:spPr>
          <a:xfrm>
            <a:off x="4882610" y="4157804"/>
            <a:ext cx="0" cy="23495"/>
          </a:xfrm>
          <a:custGeom>
            <a:avLst/>
            <a:gdLst/>
            <a:ahLst/>
            <a:cxnLst/>
            <a:rect l="l" t="t" r="r" b="b"/>
            <a:pathLst>
              <a:path h="23495">
                <a:moveTo>
                  <a:pt x="0" y="0"/>
                </a:moveTo>
                <a:lnTo>
                  <a:pt x="0" y="23355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9" name="object 1969"/>
          <p:cNvSpPr/>
          <p:nvPr/>
        </p:nvSpPr>
        <p:spPr>
          <a:xfrm>
            <a:off x="4882610" y="3779625"/>
            <a:ext cx="0" cy="220979"/>
          </a:xfrm>
          <a:custGeom>
            <a:avLst/>
            <a:gdLst/>
            <a:ahLst/>
            <a:cxnLst/>
            <a:rect l="l" t="t" r="r" b="b"/>
            <a:pathLst>
              <a:path h="220979">
                <a:moveTo>
                  <a:pt x="0" y="0"/>
                </a:moveTo>
                <a:lnTo>
                  <a:pt x="0" y="22052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0" name="object 1970"/>
          <p:cNvSpPr/>
          <p:nvPr/>
        </p:nvSpPr>
        <p:spPr>
          <a:xfrm>
            <a:off x="4882610" y="4017029"/>
            <a:ext cx="0" cy="22225"/>
          </a:xfrm>
          <a:custGeom>
            <a:avLst/>
            <a:gdLst/>
            <a:ahLst/>
            <a:cxnLst/>
            <a:rect l="l" t="t" r="r" b="b"/>
            <a:pathLst>
              <a:path h="22225">
                <a:moveTo>
                  <a:pt x="0" y="0"/>
                </a:moveTo>
                <a:lnTo>
                  <a:pt x="0" y="21868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1" name="object 1971"/>
          <p:cNvSpPr/>
          <p:nvPr/>
        </p:nvSpPr>
        <p:spPr>
          <a:xfrm>
            <a:off x="4882610" y="4054293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0"/>
                </a:moveTo>
                <a:lnTo>
                  <a:pt x="0" y="2799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2" name="object 1972"/>
          <p:cNvSpPr/>
          <p:nvPr/>
        </p:nvSpPr>
        <p:spPr>
          <a:xfrm>
            <a:off x="4882610" y="4157804"/>
            <a:ext cx="0" cy="23495"/>
          </a:xfrm>
          <a:custGeom>
            <a:avLst/>
            <a:gdLst/>
            <a:ahLst/>
            <a:cxnLst/>
            <a:rect l="l" t="t" r="r" b="b"/>
            <a:pathLst>
              <a:path h="23495">
                <a:moveTo>
                  <a:pt x="0" y="0"/>
                </a:moveTo>
                <a:lnTo>
                  <a:pt x="0" y="23355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3" name="object 1973"/>
          <p:cNvSpPr/>
          <p:nvPr/>
        </p:nvSpPr>
        <p:spPr>
          <a:xfrm>
            <a:off x="4882610" y="3779625"/>
            <a:ext cx="0" cy="220979"/>
          </a:xfrm>
          <a:custGeom>
            <a:avLst/>
            <a:gdLst/>
            <a:ahLst/>
            <a:cxnLst/>
            <a:rect l="l" t="t" r="r" b="b"/>
            <a:pathLst>
              <a:path h="220979">
                <a:moveTo>
                  <a:pt x="0" y="0"/>
                </a:moveTo>
                <a:lnTo>
                  <a:pt x="0" y="22052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4" name="object 1974"/>
          <p:cNvSpPr/>
          <p:nvPr/>
        </p:nvSpPr>
        <p:spPr>
          <a:xfrm>
            <a:off x="4882610" y="4017029"/>
            <a:ext cx="0" cy="22225"/>
          </a:xfrm>
          <a:custGeom>
            <a:avLst/>
            <a:gdLst/>
            <a:ahLst/>
            <a:cxnLst/>
            <a:rect l="l" t="t" r="r" b="b"/>
            <a:pathLst>
              <a:path h="22225">
                <a:moveTo>
                  <a:pt x="0" y="0"/>
                </a:moveTo>
                <a:lnTo>
                  <a:pt x="0" y="21868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5" name="object 1975"/>
          <p:cNvSpPr/>
          <p:nvPr/>
        </p:nvSpPr>
        <p:spPr>
          <a:xfrm>
            <a:off x="4882610" y="4054293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0"/>
                </a:moveTo>
                <a:lnTo>
                  <a:pt x="0" y="2799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6" name="object 1976"/>
          <p:cNvSpPr/>
          <p:nvPr/>
        </p:nvSpPr>
        <p:spPr>
          <a:xfrm>
            <a:off x="4882610" y="4157804"/>
            <a:ext cx="0" cy="23495"/>
          </a:xfrm>
          <a:custGeom>
            <a:avLst/>
            <a:gdLst/>
            <a:ahLst/>
            <a:cxnLst/>
            <a:rect l="l" t="t" r="r" b="b"/>
            <a:pathLst>
              <a:path h="23495">
                <a:moveTo>
                  <a:pt x="0" y="0"/>
                </a:moveTo>
                <a:lnTo>
                  <a:pt x="0" y="23355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7" name="object 1977"/>
          <p:cNvSpPr/>
          <p:nvPr/>
        </p:nvSpPr>
        <p:spPr>
          <a:xfrm>
            <a:off x="4882610" y="3779625"/>
            <a:ext cx="0" cy="220979"/>
          </a:xfrm>
          <a:custGeom>
            <a:avLst/>
            <a:gdLst/>
            <a:ahLst/>
            <a:cxnLst/>
            <a:rect l="l" t="t" r="r" b="b"/>
            <a:pathLst>
              <a:path h="220979">
                <a:moveTo>
                  <a:pt x="0" y="0"/>
                </a:moveTo>
                <a:lnTo>
                  <a:pt x="0" y="22052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8" name="object 1978"/>
          <p:cNvSpPr/>
          <p:nvPr/>
        </p:nvSpPr>
        <p:spPr>
          <a:xfrm>
            <a:off x="4882610" y="4017029"/>
            <a:ext cx="0" cy="22225"/>
          </a:xfrm>
          <a:custGeom>
            <a:avLst/>
            <a:gdLst/>
            <a:ahLst/>
            <a:cxnLst/>
            <a:rect l="l" t="t" r="r" b="b"/>
            <a:pathLst>
              <a:path h="22225">
                <a:moveTo>
                  <a:pt x="0" y="0"/>
                </a:moveTo>
                <a:lnTo>
                  <a:pt x="0" y="21868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9" name="object 1979"/>
          <p:cNvSpPr/>
          <p:nvPr/>
        </p:nvSpPr>
        <p:spPr>
          <a:xfrm>
            <a:off x="4882610" y="4054293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0"/>
                </a:moveTo>
                <a:lnTo>
                  <a:pt x="0" y="2799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0" name="object 1980"/>
          <p:cNvSpPr/>
          <p:nvPr/>
        </p:nvSpPr>
        <p:spPr>
          <a:xfrm>
            <a:off x="4882610" y="4157804"/>
            <a:ext cx="0" cy="23495"/>
          </a:xfrm>
          <a:custGeom>
            <a:avLst/>
            <a:gdLst/>
            <a:ahLst/>
            <a:cxnLst/>
            <a:rect l="l" t="t" r="r" b="b"/>
            <a:pathLst>
              <a:path h="23495">
                <a:moveTo>
                  <a:pt x="0" y="0"/>
                </a:moveTo>
                <a:lnTo>
                  <a:pt x="0" y="23355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1" name="object 1981"/>
          <p:cNvSpPr/>
          <p:nvPr/>
        </p:nvSpPr>
        <p:spPr>
          <a:xfrm>
            <a:off x="4882610" y="3779625"/>
            <a:ext cx="0" cy="220979"/>
          </a:xfrm>
          <a:custGeom>
            <a:avLst/>
            <a:gdLst/>
            <a:ahLst/>
            <a:cxnLst/>
            <a:rect l="l" t="t" r="r" b="b"/>
            <a:pathLst>
              <a:path h="220979">
                <a:moveTo>
                  <a:pt x="0" y="0"/>
                </a:moveTo>
                <a:lnTo>
                  <a:pt x="0" y="22052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2" name="object 1982"/>
          <p:cNvSpPr/>
          <p:nvPr/>
        </p:nvSpPr>
        <p:spPr>
          <a:xfrm>
            <a:off x="4882610" y="4017029"/>
            <a:ext cx="0" cy="22225"/>
          </a:xfrm>
          <a:custGeom>
            <a:avLst/>
            <a:gdLst/>
            <a:ahLst/>
            <a:cxnLst/>
            <a:rect l="l" t="t" r="r" b="b"/>
            <a:pathLst>
              <a:path h="22225">
                <a:moveTo>
                  <a:pt x="0" y="0"/>
                </a:moveTo>
                <a:lnTo>
                  <a:pt x="0" y="21868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3" name="object 1983"/>
          <p:cNvSpPr/>
          <p:nvPr/>
        </p:nvSpPr>
        <p:spPr>
          <a:xfrm>
            <a:off x="4882610" y="4054293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0"/>
                </a:moveTo>
                <a:lnTo>
                  <a:pt x="0" y="2799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4" name="object 1984"/>
          <p:cNvSpPr/>
          <p:nvPr/>
        </p:nvSpPr>
        <p:spPr>
          <a:xfrm>
            <a:off x="4882610" y="4157804"/>
            <a:ext cx="0" cy="23495"/>
          </a:xfrm>
          <a:custGeom>
            <a:avLst/>
            <a:gdLst/>
            <a:ahLst/>
            <a:cxnLst/>
            <a:rect l="l" t="t" r="r" b="b"/>
            <a:pathLst>
              <a:path h="23495">
                <a:moveTo>
                  <a:pt x="0" y="0"/>
                </a:moveTo>
                <a:lnTo>
                  <a:pt x="0" y="23355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5" name="object 1985"/>
          <p:cNvSpPr/>
          <p:nvPr/>
        </p:nvSpPr>
        <p:spPr>
          <a:xfrm>
            <a:off x="4882610" y="3779625"/>
            <a:ext cx="0" cy="220979"/>
          </a:xfrm>
          <a:custGeom>
            <a:avLst/>
            <a:gdLst/>
            <a:ahLst/>
            <a:cxnLst/>
            <a:rect l="l" t="t" r="r" b="b"/>
            <a:pathLst>
              <a:path h="220979">
                <a:moveTo>
                  <a:pt x="0" y="0"/>
                </a:moveTo>
                <a:lnTo>
                  <a:pt x="0" y="22052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6" name="object 1986"/>
          <p:cNvSpPr/>
          <p:nvPr/>
        </p:nvSpPr>
        <p:spPr>
          <a:xfrm>
            <a:off x="4882610" y="4017029"/>
            <a:ext cx="0" cy="22225"/>
          </a:xfrm>
          <a:custGeom>
            <a:avLst/>
            <a:gdLst/>
            <a:ahLst/>
            <a:cxnLst/>
            <a:rect l="l" t="t" r="r" b="b"/>
            <a:pathLst>
              <a:path h="22225">
                <a:moveTo>
                  <a:pt x="0" y="0"/>
                </a:moveTo>
                <a:lnTo>
                  <a:pt x="0" y="21868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7" name="object 1987"/>
          <p:cNvSpPr/>
          <p:nvPr/>
        </p:nvSpPr>
        <p:spPr>
          <a:xfrm>
            <a:off x="4882610" y="4054293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0"/>
                </a:moveTo>
                <a:lnTo>
                  <a:pt x="0" y="2799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8" name="object 1988"/>
          <p:cNvSpPr/>
          <p:nvPr/>
        </p:nvSpPr>
        <p:spPr>
          <a:xfrm>
            <a:off x="4882610" y="4157804"/>
            <a:ext cx="0" cy="23495"/>
          </a:xfrm>
          <a:custGeom>
            <a:avLst/>
            <a:gdLst/>
            <a:ahLst/>
            <a:cxnLst/>
            <a:rect l="l" t="t" r="r" b="b"/>
            <a:pathLst>
              <a:path h="23495">
                <a:moveTo>
                  <a:pt x="0" y="0"/>
                </a:moveTo>
                <a:lnTo>
                  <a:pt x="0" y="23355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9" name="object 1989"/>
          <p:cNvSpPr/>
          <p:nvPr/>
        </p:nvSpPr>
        <p:spPr>
          <a:xfrm>
            <a:off x="4882610" y="3779625"/>
            <a:ext cx="0" cy="220979"/>
          </a:xfrm>
          <a:custGeom>
            <a:avLst/>
            <a:gdLst/>
            <a:ahLst/>
            <a:cxnLst/>
            <a:rect l="l" t="t" r="r" b="b"/>
            <a:pathLst>
              <a:path h="220979">
                <a:moveTo>
                  <a:pt x="0" y="0"/>
                </a:moveTo>
                <a:lnTo>
                  <a:pt x="0" y="22052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0" name="object 1990"/>
          <p:cNvSpPr/>
          <p:nvPr/>
        </p:nvSpPr>
        <p:spPr>
          <a:xfrm>
            <a:off x="4882610" y="4017029"/>
            <a:ext cx="0" cy="22225"/>
          </a:xfrm>
          <a:custGeom>
            <a:avLst/>
            <a:gdLst/>
            <a:ahLst/>
            <a:cxnLst/>
            <a:rect l="l" t="t" r="r" b="b"/>
            <a:pathLst>
              <a:path h="22225">
                <a:moveTo>
                  <a:pt x="0" y="0"/>
                </a:moveTo>
                <a:lnTo>
                  <a:pt x="0" y="21868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1" name="object 1991"/>
          <p:cNvSpPr/>
          <p:nvPr/>
        </p:nvSpPr>
        <p:spPr>
          <a:xfrm>
            <a:off x="4882610" y="4054293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0"/>
                </a:moveTo>
                <a:lnTo>
                  <a:pt x="0" y="2799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2" name="object 1992"/>
          <p:cNvSpPr/>
          <p:nvPr/>
        </p:nvSpPr>
        <p:spPr>
          <a:xfrm>
            <a:off x="4882610" y="4157804"/>
            <a:ext cx="0" cy="23495"/>
          </a:xfrm>
          <a:custGeom>
            <a:avLst/>
            <a:gdLst/>
            <a:ahLst/>
            <a:cxnLst/>
            <a:rect l="l" t="t" r="r" b="b"/>
            <a:pathLst>
              <a:path h="23495">
                <a:moveTo>
                  <a:pt x="0" y="0"/>
                </a:moveTo>
                <a:lnTo>
                  <a:pt x="0" y="23355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3" name="object 1993"/>
          <p:cNvSpPr/>
          <p:nvPr/>
        </p:nvSpPr>
        <p:spPr>
          <a:xfrm>
            <a:off x="4882610" y="3779625"/>
            <a:ext cx="0" cy="220979"/>
          </a:xfrm>
          <a:custGeom>
            <a:avLst/>
            <a:gdLst/>
            <a:ahLst/>
            <a:cxnLst/>
            <a:rect l="l" t="t" r="r" b="b"/>
            <a:pathLst>
              <a:path h="220979">
                <a:moveTo>
                  <a:pt x="0" y="0"/>
                </a:moveTo>
                <a:lnTo>
                  <a:pt x="0" y="22052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4" name="object 1994"/>
          <p:cNvSpPr/>
          <p:nvPr/>
        </p:nvSpPr>
        <p:spPr>
          <a:xfrm>
            <a:off x="4882610" y="4017029"/>
            <a:ext cx="0" cy="22225"/>
          </a:xfrm>
          <a:custGeom>
            <a:avLst/>
            <a:gdLst/>
            <a:ahLst/>
            <a:cxnLst/>
            <a:rect l="l" t="t" r="r" b="b"/>
            <a:pathLst>
              <a:path h="22225">
                <a:moveTo>
                  <a:pt x="0" y="0"/>
                </a:moveTo>
                <a:lnTo>
                  <a:pt x="0" y="21868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5" name="object 1995"/>
          <p:cNvSpPr/>
          <p:nvPr/>
        </p:nvSpPr>
        <p:spPr>
          <a:xfrm>
            <a:off x="4882610" y="4054293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0"/>
                </a:moveTo>
                <a:lnTo>
                  <a:pt x="0" y="2799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6" name="object 1996"/>
          <p:cNvSpPr/>
          <p:nvPr/>
        </p:nvSpPr>
        <p:spPr>
          <a:xfrm>
            <a:off x="4882610" y="4157804"/>
            <a:ext cx="0" cy="23495"/>
          </a:xfrm>
          <a:custGeom>
            <a:avLst/>
            <a:gdLst/>
            <a:ahLst/>
            <a:cxnLst/>
            <a:rect l="l" t="t" r="r" b="b"/>
            <a:pathLst>
              <a:path h="23495">
                <a:moveTo>
                  <a:pt x="0" y="0"/>
                </a:moveTo>
                <a:lnTo>
                  <a:pt x="0" y="23355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7" name="object 1997"/>
          <p:cNvSpPr/>
          <p:nvPr/>
        </p:nvSpPr>
        <p:spPr>
          <a:xfrm>
            <a:off x="4882610" y="3779625"/>
            <a:ext cx="0" cy="220979"/>
          </a:xfrm>
          <a:custGeom>
            <a:avLst/>
            <a:gdLst/>
            <a:ahLst/>
            <a:cxnLst/>
            <a:rect l="l" t="t" r="r" b="b"/>
            <a:pathLst>
              <a:path h="220979">
                <a:moveTo>
                  <a:pt x="0" y="0"/>
                </a:moveTo>
                <a:lnTo>
                  <a:pt x="0" y="22052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8" name="object 1998"/>
          <p:cNvSpPr/>
          <p:nvPr/>
        </p:nvSpPr>
        <p:spPr>
          <a:xfrm>
            <a:off x="4882610" y="4017029"/>
            <a:ext cx="0" cy="22225"/>
          </a:xfrm>
          <a:custGeom>
            <a:avLst/>
            <a:gdLst/>
            <a:ahLst/>
            <a:cxnLst/>
            <a:rect l="l" t="t" r="r" b="b"/>
            <a:pathLst>
              <a:path h="22225">
                <a:moveTo>
                  <a:pt x="0" y="0"/>
                </a:moveTo>
                <a:lnTo>
                  <a:pt x="0" y="21868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9" name="object 1999"/>
          <p:cNvSpPr/>
          <p:nvPr/>
        </p:nvSpPr>
        <p:spPr>
          <a:xfrm>
            <a:off x="4882610" y="4054293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0"/>
                </a:moveTo>
                <a:lnTo>
                  <a:pt x="0" y="2799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0" name="object 2000"/>
          <p:cNvSpPr/>
          <p:nvPr/>
        </p:nvSpPr>
        <p:spPr>
          <a:xfrm>
            <a:off x="4882610" y="4157804"/>
            <a:ext cx="0" cy="23495"/>
          </a:xfrm>
          <a:custGeom>
            <a:avLst/>
            <a:gdLst/>
            <a:ahLst/>
            <a:cxnLst/>
            <a:rect l="l" t="t" r="r" b="b"/>
            <a:pathLst>
              <a:path h="23495">
                <a:moveTo>
                  <a:pt x="0" y="0"/>
                </a:moveTo>
                <a:lnTo>
                  <a:pt x="0" y="23355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1" name="object 2001"/>
          <p:cNvSpPr/>
          <p:nvPr/>
        </p:nvSpPr>
        <p:spPr>
          <a:xfrm>
            <a:off x="4882610" y="3779625"/>
            <a:ext cx="0" cy="220979"/>
          </a:xfrm>
          <a:custGeom>
            <a:avLst/>
            <a:gdLst/>
            <a:ahLst/>
            <a:cxnLst/>
            <a:rect l="l" t="t" r="r" b="b"/>
            <a:pathLst>
              <a:path h="220979">
                <a:moveTo>
                  <a:pt x="0" y="0"/>
                </a:moveTo>
                <a:lnTo>
                  <a:pt x="0" y="22052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2" name="object 2002"/>
          <p:cNvSpPr/>
          <p:nvPr/>
        </p:nvSpPr>
        <p:spPr>
          <a:xfrm>
            <a:off x="4882610" y="4017029"/>
            <a:ext cx="0" cy="22225"/>
          </a:xfrm>
          <a:custGeom>
            <a:avLst/>
            <a:gdLst/>
            <a:ahLst/>
            <a:cxnLst/>
            <a:rect l="l" t="t" r="r" b="b"/>
            <a:pathLst>
              <a:path h="22225">
                <a:moveTo>
                  <a:pt x="0" y="0"/>
                </a:moveTo>
                <a:lnTo>
                  <a:pt x="0" y="21868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3" name="object 2003"/>
          <p:cNvSpPr/>
          <p:nvPr/>
        </p:nvSpPr>
        <p:spPr>
          <a:xfrm>
            <a:off x="4882610" y="4054293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0"/>
                </a:moveTo>
                <a:lnTo>
                  <a:pt x="0" y="2799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4" name="object 2004"/>
          <p:cNvSpPr/>
          <p:nvPr/>
        </p:nvSpPr>
        <p:spPr>
          <a:xfrm>
            <a:off x="4882610" y="4157804"/>
            <a:ext cx="0" cy="23495"/>
          </a:xfrm>
          <a:custGeom>
            <a:avLst/>
            <a:gdLst/>
            <a:ahLst/>
            <a:cxnLst/>
            <a:rect l="l" t="t" r="r" b="b"/>
            <a:pathLst>
              <a:path h="23495">
                <a:moveTo>
                  <a:pt x="0" y="0"/>
                </a:moveTo>
                <a:lnTo>
                  <a:pt x="0" y="23355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5" name="object 2005"/>
          <p:cNvSpPr/>
          <p:nvPr/>
        </p:nvSpPr>
        <p:spPr>
          <a:xfrm>
            <a:off x="4882610" y="3779625"/>
            <a:ext cx="0" cy="220979"/>
          </a:xfrm>
          <a:custGeom>
            <a:avLst/>
            <a:gdLst/>
            <a:ahLst/>
            <a:cxnLst/>
            <a:rect l="l" t="t" r="r" b="b"/>
            <a:pathLst>
              <a:path h="220979">
                <a:moveTo>
                  <a:pt x="0" y="0"/>
                </a:moveTo>
                <a:lnTo>
                  <a:pt x="0" y="22052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6" name="object 2006"/>
          <p:cNvSpPr/>
          <p:nvPr/>
        </p:nvSpPr>
        <p:spPr>
          <a:xfrm>
            <a:off x="4882610" y="4017029"/>
            <a:ext cx="0" cy="22225"/>
          </a:xfrm>
          <a:custGeom>
            <a:avLst/>
            <a:gdLst/>
            <a:ahLst/>
            <a:cxnLst/>
            <a:rect l="l" t="t" r="r" b="b"/>
            <a:pathLst>
              <a:path h="22225">
                <a:moveTo>
                  <a:pt x="0" y="0"/>
                </a:moveTo>
                <a:lnTo>
                  <a:pt x="0" y="21868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7" name="object 2007"/>
          <p:cNvSpPr/>
          <p:nvPr/>
        </p:nvSpPr>
        <p:spPr>
          <a:xfrm>
            <a:off x="4882610" y="4054293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0"/>
                </a:moveTo>
                <a:lnTo>
                  <a:pt x="0" y="2799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8" name="object 2008"/>
          <p:cNvSpPr/>
          <p:nvPr/>
        </p:nvSpPr>
        <p:spPr>
          <a:xfrm>
            <a:off x="4882610" y="4157804"/>
            <a:ext cx="0" cy="23495"/>
          </a:xfrm>
          <a:custGeom>
            <a:avLst/>
            <a:gdLst/>
            <a:ahLst/>
            <a:cxnLst/>
            <a:rect l="l" t="t" r="r" b="b"/>
            <a:pathLst>
              <a:path h="23495">
                <a:moveTo>
                  <a:pt x="0" y="0"/>
                </a:moveTo>
                <a:lnTo>
                  <a:pt x="0" y="23355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9" name="object 2009"/>
          <p:cNvSpPr/>
          <p:nvPr/>
        </p:nvSpPr>
        <p:spPr>
          <a:xfrm>
            <a:off x="4882610" y="3779625"/>
            <a:ext cx="0" cy="220979"/>
          </a:xfrm>
          <a:custGeom>
            <a:avLst/>
            <a:gdLst/>
            <a:ahLst/>
            <a:cxnLst/>
            <a:rect l="l" t="t" r="r" b="b"/>
            <a:pathLst>
              <a:path h="220979">
                <a:moveTo>
                  <a:pt x="0" y="0"/>
                </a:moveTo>
                <a:lnTo>
                  <a:pt x="0" y="22052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0" name="object 2010"/>
          <p:cNvSpPr/>
          <p:nvPr/>
        </p:nvSpPr>
        <p:spPr>
          <a:xfrm>
            <a:off x="4882610" y="4017029"/>
            <a:ext cx="0" cy="22225"/>
          </a:xfrm>
          <a:custGeom>
            <a:avLst/>
            <a:gdLst/>
            <a:ahLst/>
            <a:cxnLst/>
            <a:rect l="l" t="t" r="r" b="b"/>
            <a:pathLst>
              <a:path h="22225">
                <a:moveTo>
                  <a:pt x="0" y="0"/>
                </a:moveTo>
                <a:lnTo>
                  <a:pt x="0" y="21868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1" name="object 2011"/>
          <p:cNvSpPr/>
          <p:nvPr/>
        </p:nvSpPr>
        <p:spPr>
          <a:xfrm>
            <a:off x="4882610" y="4054293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0"/>
                </a:moveTo>
                <a:lnTo>
                  <a:pt x="0" y="2799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2" name="object 2012"/>
          <p:cNvSpPr/>
          <p:nvPr/>
        </p:nvSpPr>
        <p:spPr>
          <a:xfrm>
            <a:off x="4882610" y="4157804"/>
            <a:ext cx="0" cy="23495"/>
          </a:xfrm>
          <a:custGeom>
            <a:avLst/>
            <a:gdLst/>
            <a:ahLst/>
            <a:cxnLst/>
            <a:rect l="l" t="t" r="r" b="b"/>
            <a:pathLst>
              <a:path h="23495">
                <a:moveTo>
                  <a:pt x="0" y="0"/>
                </a:moveTo>
                <a:lnTo>
                  <a:pt x="0" y="23355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3" name="object 2013"/>
          <p:cNvSpPr/>
          <p:nvPr/>
        </p:nvSpPr>
        <p:spPr>
          <a:xfrm>
            <a:off x="4882610" y="3779625"/>
            <a:ext cx="0" cy="220979"/>
          </a:xfrm>
          <a:custGeom>
            <a:avLst/>
            <a:gdLst/>
            <a:ahLst/>
            <a:cxnLst/>
            <a:rect l="l" t="t" r="r" b="b"/>
            <a:pathLst>
              <a:path h="220979">
                <a:moveTo>
                  <a:pt x="0" y="0"/>
                </a:moveTo>
                <a:lnTo>
                  <a:pt x="0" y="22052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4" name="object 2014"/>
          <p:cNvSpPr/>
          <p:nvPr/>
        </p:nvSpPr>
        <p:spPr>
          <a:xfrm>
            <a:off x="4882610" y="4017029"/>
            <a:ext cx="0" cy="22225"/>
          </a:xfrm>
          <a:custGeom>
            <a:avLst/>
            <a:gdLst/>
            <a:ahLst/>
            <a:cxnLst/>
            <a:rect l="l" t="t" r="r" b="b"/>
            <a:pathLst>
              <a:path h="22225">
                <a:moveTo>
                  <a:pt x="0" y="0"/>
                </a:moveTo>
                <a:lnTo>
                  <a:pt x="0" y="21868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5" name="object 2015"/>
          <p:cNvSpPr/>
          <p:nvPr/>
        </p:nvSpPr>
        <p:spPr>
          <a:xfrm>
            <a:off x="4882610" y="4054293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0"/>
                </a:moveTo>
                <a:lnTo>
                  <a:pt x="0" y="2799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6" name="object 2016"/>
          <p:cNvSpPr/>
          <p:nvPr/>
        </p:nvSpPr>
        <p:spPr>
          <a:xfrm>
            <a:off x="4882610" y="4157804"/>
            <a:ext cx="0" cy="23495"/>
          </a:xfrm>
          <a:custGeom>
            <a:avLst/>
            <a:gdLst/>
            <a:ahLst/>
            <a:cxnLst/>
            <a:rect l="l" t="t" r="r" b="b"/>
            <a:pathLst>
              <a:path h="23495">
                <a:moveTo>
                  <a:pt x="0" y="0"/>
                </a:moveTo>
                <a:lnTo>
                  <a:pt x="0" y="23355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7" name="object 2017"/>
          <p:cNvSpPr/>
          <p:nvPr/>
        </p:nvSpPr>
        <p:spPr>
          <a:xfrm>
            <a:off x="4882610" y="3779625"/>
            <a:ext cx="0" cy="220979"/>
          </a:xfrm>
          <a:custGeom>
            <a:avLst/>
            <a:gdLst/>
            <a:ahLst/>
            <a:cxnLst/>
            <a:rect l="l" t="t" r="r" b="b"/>
            <a:pathLst>
              <a:path h="220979">
                <a:moveTo>
                  <a:pt x="0" y="0"/>
                </a:moveTo>
                <a:lnTo>
                  <a:pt x="0" y="22052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8" name="object 2018"/>
          <p:cNvSpPr/>
          <p:nvPr/>
        </p:nvSpPr>
        <p:spPr>
          <a:xfrm>
            <a:off x="4882610" y="4017029"/>
            <a:ext cx="0" cy="22225"/>
          </a:xfrm>
          <a:custGeom>
            <a:avLst/>
            <a:gdLst/>
            <a:ahLst/>
            <a:cxnLst/>
            <a:rect l="l" t="t" r="r" b="b"/>
            <a:pathLst>
              <a:path h="22225">
                <a:moveTo>
                  <a:pt x="0" y="0"/>
                </a:moveTo>
                <a:lnTo>
                  <a:pt x="0" y="21868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9" name="object 2019"/>
          <p:cNvSpPr/>
          <p:nvPr/>
        </p:nvSpPr>
        <p:spPr>
          <a:xfrm>
            <a:off x="4882610" y="4054293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0"/>
                </a:moveTo>
                <a:lnTo>
                  <a:pt x="0" y="2799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0" name="object 2020"/>
          <p:cNvSpPr/>
          <p:nvPr/>
        </p:nvSpPr>
        <p:spPr>
          <a:xfrm>
            <a:off x="4882610" y="4157804"/>
            <a:ext cx="0" cy="23495"/>
          </a:xfrm>
          <a:custGeom>
            <a:avLst/>
            <a:gdLst/>
            <a:ahLst/>
            <a:cxnLst/>
            <a:rect l="l" t="t" r="r" b="b"/>
            <a:pathLst>
              <a:path h="23495">
                <a:moveTo>
                  <a:pt x="0" y="0"/>
                </a:moveTo>
                <a:lnTo>
                  <a:pt x="0" y="23355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1" name="object 2021"/>
          <p:cNvSpPr/>
          <p:nvPr/>
        </p:nvSpPr>
        <p:spPr>
          <a:xfrm>
            <a:off x="4882610" y="3779625"/>
            <a:ext cx="0" cy="220979"/>
          </a:xfrm>
          <a:custGeom>
            <a:avLst/>
            <a:gdLst/>
            <a:ahLst/>
            <a:cxnLst/>
            <a:rect l="l" t="t" r="r" b="b"/>
            <a:pathLst>
              <a:path h="220979">
                <a:moveTo>
                  <a:pt x="0" y="0"/>
                </a:moveTo>
                <a:lnTo>
                  <a:pt x="0" y="22052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2" name="object 2022"/>
          <p:cNvSpPr/>
          <p:nvPr/>
        </p:nvSpPr>
        <p:spPr>
          <a:xfrm>
            <a:off x="4882610" y="4017029"/>
            <a:ext cx="0" cy="22225"/>
          </a:xfrm>
          <a:custGeom>
            <a:avLst/>
            <a:gdLst/>
            <a:ahLst/>
            <a:cxnLst/>
            <a:rect l="l" t="t" r="r" b="b"/>
            <a:pathLst>
              <a:path h="22225">
                <a:moveTo>
                  <a:pt x="0" y="0"/>
                </a:moveTo>
                <a:lnTo>
                  <a:pt x="0" y="21868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3" name="object 2023"/>
          <p:cNvSpPr/>
          <p:nvPr/>
        </p:nvSpPr>
        <p:spPr>
          <a:xfrm>
            <a:off x="4882610" y="4054293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0"/>
                </a:moveTo>
                <a:lnTo>
                  <a:pt x="0" y="2799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4" name="object 2024"/>
          <p:cNvSpPr/>
          <p:nvPr/>
        </p:nvSpPr>
        <p:spPr>
          <a:xfrm>
            <a:off x="4882610" y="4157804"/>
            <a:ext cx="0" cy="23495"/>
          </a:xfrm>
          <a:custGeom>
            <a:avLst/>
            <a:gdLst/>
            <a:ahLst/>
            <a:cxnLst/>
            <a:rect l="l" t="t" r="r" b="b"/>
            <a:pathLst>
              <a:path h="23495">
                <a:moveTo>
                  <a:pt x="0" y="0"/>
                </a:moveTo>
                <a:lnTo>
                  <a:pt x="0" y="23355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5" name="object 2025"/>
          <p:cNvSpPr/>
          <p:nvPr/>
        </p:nvSpPr>
        <p:spPr>
          <a:xfrm>
            <a:off x="4882610" y="3779625"/>
            <a:ext cx="0" cy="220979"/>
          </a:xfrm>
          <a:custGeom>
            <a:avLst/>
            <a:gdLst/>
            <a:ahLst/>
            <a:cxnLst/>
            <a:rect l="l" t="t" r="r" b="b"/>
            <a:pathLst>
              <a:path h="220979">
                <a:moveTo>
                  <a:pt x="0" y="0"/>
                </a:moveTo>
                <a:lnTo>
                  <a:pt x="0" y="22052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6" name="object 2026"/>
          <p:cNvSpPr/>
          <p:nvPr/>
        </p:nvSpPr>
        <p:spPr>
          <a:xfrm>
            <a:off x="4882610" y="4017029"/>
            <a:ext cx="0" cy="22225"/>
          </a:xfrm>
          <a:custGeom>
            <a:avLst/>
            <a:gdLst/>
            <a:ahLst/>
            <a:cxnLst/>
            <a:rect l="l" t="t" r="r" b="b"/>
            <a:pathLst>
              <a:path h="22225">
                <a:moveTo>
                  <a:pt x="0" y="0"/>
                </a:moveTo>
                <a:lnTo>
                  <a:pt x="0" y="21868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7" name="object 2027"/>
          <p:cNvSpPr/>
          <p:nvPr/>
        </p:nvSpPr>
        <p:spPr>
          <a:xfrm>
            <a:off x="4882610" y="4054293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0"/>
                </a:moveTo>
                <a:lnTo>
                  <a:pt x="0" y="2799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8" name="object 2028"/>
          <p:cNvSpPr/>
          <p:nvPr/>
        </p:nvSpPr>
        <p:spPr>
          <a:xfrm>
            <a:off x="4882610" y="4157804"/>
            <a:ext cx="0" cy="23495"/>
          </a:xfrm>
          <a:custGeom>
            <a:avLst/>
            <a:gdLst/>
            <a:ahLst/>
            <a:cxnLst/>
            <a:rect l="l" t="t" r="r" b="b"/>
            <a:pathLst>
              <a:path h="23495">
                <a:moveTo>
                  <a:pt x="0" y="0"/>
                </a:moveTo>
                <a:lnTo>
                  <a:pt x="0" y="23355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9" name="object 2029"/>
          <p:cNvSpPr/>
          <p:nvPr/>
        </p:nvSpPr>
        <p:spPr>
          <a:xfrm>
            <a:off x="4882610" y="3779625"/>
            <a:ext cx="0" cy="220979"/>
          </a:xfrm>
          <a:custGeom>
            <a:avLst/>
            <a:gdLst/>
            <a:ahLst/>
            <a:cxnLst/>
            <a:rect l="l" t="t" r="r" b="b"/>
            <a:pathLst>
              <a:path h="220979">
                <a:moveTo>
                  <a:pt x="0" y="0"/>
                </a:moveTo>
                <a:lnTo>
                  <a:pt x="0" y="22052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0" name="object 2030"/>
          <p:cNvSpPr/>
          <p:nvPr/>
        </p:nvSpPr>
        <p:spPr>
          <a:xfrm>
            <a:off x="4882610" y="4017029"/>
            <a:ext cx="0" cy="22225"/>
          </a:xfrm>
          <a:custGeom>
            <a:avLst/>
            <a:gdLst/>
            <a:ahLst/>
            <a:cxnLst/>
            <a:rect l="l" t="t" r="r" b="b"/>
            <a:pathLst>
              <a:path h="22225">
                <a:moveTo>
                  <a:pt x="0" y="0"/>
                </a:moveTo>
                <a:lnTo>
                  <a:pt x="0" y="21868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1" name="object 2031"/>
          <p:cNvSpPr/>
          <p:nvPr/>
        </p:nvSpPr>
        <p:spPr>
          <a:xfrm>
            <a:off x="4882610" y="4054293"/>
            <a:ext cx="0" cy="28575"/>
          </a:xfrm>
          <a:custGeom>
            <a:avLst/>
            <a:gdLst/>
            <a:ahLst/>
            <a:cxnLst/>
            <a:rect l="l" t="t" r="r" b="b"/>
            <a:pathLst>
              <a:path h="28575">
                <a:moveTo>
                  <a:pt x="0" y="0"/>
                </a:moveTo>
                <a:lnTo>
                  <a:pt x="0" y="27991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2" name="object 2032"/>
          <p:cNvSpPr/>
          <p:nvPr/>
        </p:nvSpPr>
        <p:spPr>
          <a:xfrm>
            <a:off x="4882610" y="4157804"/>
            <a:ext cx="0" cy="23495"/>
          </a:xfrm>
          <a:custGeom>
            <a:avLst/>
            <a:gdLst/>
            <a:ahLst/>
            <a:cxnLst/>
            <a:rect l="l" t="t" r="r" b="b"/>
            <a:pathLst>
              <a:path h="23495">
                <a:moveTo>
                  <a:pt x="0" y="0"/>
                </a:moveTo>
                <a:lnTo>
                  <a:pt x="0" y="23355"/>
                </a:lnTo>
              </a:path>
            </a:pathLst>
          </a:custGeom>
          <a:ln w="3175">
            <a:solidFill>
              <a:srgbClr val="231F2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3" name="object 2033"/>
          <p:cNvSpPr/>
          <p:nvPr/>
        </p:nvSpPr>
        <p:spPr>
          <a:xfrm>
            <a:off x="5079555" y="3701160"/>
            <a:ext cx="0" cy="57150"/>
          </a:xfrm>
          <a:custGeom>
            <a:avLst/>
            <a:gdLst/>
            <a:ahLst/>
            <a:cxnLst/>
            <a:rect l="l" t="t" r="r" b="b"/>
            <a:pathLst>
              <a:path h="57150">
                <a:moveTo>
                  <a:pt x="0" y="0"/>
                </a:moveTo>
                <a:lnTo>
                  <a:pt x="0" y="56908"/>
                </a:lnTo>
              </a:path>
            </a:pathLst>
          </a:custGeom>
          <a:ln w="1524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4" name="object 2034"/>
          <p:cNvSpPr/>
          <p:nvPr/>
        </p:nvSpPr>
        <p:spPr>
          <a:xfrm>
            <a:off x="5477383" y="2972435"/>
            <a:ext cx="161124" cy="161124"/>
          </a:xfrm>
          <a:prstGeom prst="rect">
            <a:avLst/>
          </a:prstGeom>
          <a:blipFill>
            <a:blip r:embed="rId5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5" name="object 2035"/>
          <p:cNvSpPr/>
          <p:nvPr/>
        </p:nvSpPr>
        <p:spPr>
          <a:xfrm>
            <a:off x="5054727" y="4198594"/>
            <a:ext cx="36195" cy="90805"/>
          </a:xfrm>
          <a:custGeom>
            <a:avLst/>
            <a:gdLst/>
            <a:ahLst/>
            <a:cxnLst/>
            <a:rect l="l" t="t" r="r" b="b"/>
            <a:pathLst>
              <a:path w="36195" h="90804">
                <a:moveTo>
                  <a:pt x="35991" y="17741"/>
                </a:moveTo>
                <a:lnTo>
                  <a:pt x="35661" y="16103"/>
                </a:lnTo>
                <a:lnTo>
                  <a:pt x="20485" y="927"/>
                </a:lnTo>
                <a:lnTo>
                  <a:pt x="19799" y="330"/>
                </a:lnTo>
                <a:lnTo>
                  <a:pt x="18910" y="0"/>
                </a:lnTo>
                <a:lnTo>
                  <a:pt x="17081" y="0"/>
                </a:lnTo>
                <a:lnTo>
                  <a:pt x="16205" y="330"/>
                </a:lnTo>
                <a:lnTo>
                  <a:pt x="15519" y="927"/>
                </a:lnTo>
                <a:lnTo>
                  <a:pt x="330" y="16103"/>
                </a:lnTo>
                <a:lnTo>
                  <a:pt x="0" y="17741"/>
                </a:lnTo>
                <a:lnTo>
                  <a:pt x="1181" y="20574"/>
                </a:lnTo>
                <a:lnTo>
                  <a:pt x="2552" y="21501"/>
                </a:lnTo>
                <a:lnTo>
                  <a:pt x="14198" y="21501"/>
                </a:lnTo>
                <a:lnTo>
                  <a:pt x="14198" y="88582"/>
                </a:lnTo>
                <a:lnTo>
                  <a:pt x="15900" y="90284"/>
                </a:lnTo>
                <a:lnTo>
                  <a:pt x="20091" y="90284"/>
                </a:lnTo>
                <a:lnTo>
                  <a:pt x="21793" y="88582"/>
                </a:lnTo>
                <a:lnTo>
                  <a:pt x="21793" y="21501"/>
                </a:lnTo>
                <a:lnTo>
                  <a:pt x="33439" y="21501"/>
                </a:lnTo>
                <a:lnTo>
                  <a:pt x="34823" y="20574"/>
                </a:lnTo>
                <a:lnTo>
                  <a:pt x="35394" y="19151"/>
                </a:lnTo>
                <a:lnTo>
                  <a:pt x="35991" y="17741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6" name="object 2036"/>
          <p:cNvSpPr/>
          <p:nvPr/>
        </p:nvSpPr>
        <p:spPr>
          <a:xfrm>
            <a:off x="5054727" y="4198594"/>
            <a:ext cx="36195" cy="90805"/>
          </a:xfrm>
          <a:custGeom>
            <a:avLst/>
            <a:gdLst/>
            <a:ahLst/>
            <a:cxnLst/>
            <a:rect l="l" t="t" r="r" b="b"/>
            <a:pathLst>
              <a:path w="36195" h="90804">
                <a:moveTo>
                  <a:pt x="15125" y="1308"/>
                </a:moveTo>
                <a:lnTo>
                  <a:pt x="1422" y="15024"/>
                </a:lnTo>
                <a:lnTo>
                  <a:pt x="330" y="16103"/>
                </a:lnTo>
                <a:lnTo>
                  <a:pt x="0" y="17741"/>
                </a:lnTo>
                <a:lnTo>
                  <a:pt x="596" y="19151"/>
                </a:lnTo>
                <a:lnTo>
                  <a:pt x="1181" y="20574"/>
                </a:lnTo>
                <a:lnTo>
                  <a:pt x="2552" y="21501"/>
                </a:lnTo>
                <a:lnTo>
                  <a:pt x="4089" y="21501"/>
                </a:lnTo>
                <a:lnTo>
                  <a:pt x="14198" y="21501"/>
                </a:lnTo>
                <a:lnTo>
                  <a:pt x="14198" y="86487"/>
                </a:lnTo>
                <a:lnTo>
                  <a:pt x="14198" y="88582"/>
                </a:lnTo>
                <a:lnTo>
                  <a:pt x="15900" y="90284"/>
                </a:lnTo>
                <a:lnTo>
                  <a:pt x="17995" y="90284"/>
                </a:lnTo>
                <a:lnTo>
                  <a:pt x="20091" y="90284"/>
                </a:lnTo>
                <a:lnTo>
                  <a:pt x="21793" y="88582"/>
                </a:lnTo>
                <a:lnTo>
                  <a:pt x="21793" y="86487"/>
                </a:lnTo>
                <a:lnTo>
                  <a:pt x="21793" y="21501"/>
                </a:lnTo>
                <a:lnTo>
                  <a:pt x="31902" y="21501"/>
                </a:lnTo>
                <a:lnTo>
                  <a:pt x="33439" y="21501"/>
                </a:lnTo>
                <a:lnTo>
                  <a:pt x="34823" y="20574"/>
                </a:lnTo>
                <a:lnTo>
                  <a:pt x="35394" y="19151"/>
                </a:lnTo>
                <a:lnTo>
                  <a:pt x="35991" y="17741"/>
                </a:lnTo>
                <a:lnTo>
                  <a:pt x="35661" y="16103"/>
                </a:lnTo>
                <a:lnTo>
                  <a:pt x="34582" y="15024"/>
                </a:lnTo>
                <a:lnTo>
                  <a:pt x="20485" y="927"/>
                </a:lnTo>
                <a:lnTo>
                  <a:pt x="19799" y="330"/>
                </a:lnTo>
                <a:lnTo>
                  <a:pt x="18910" y="0"/>
                </a:lnTo>
                <a:lnTo>
                  <a:pt x="17995" y="0"/>
                </a:lnTo>
                <a:lnTo>
                  <a:pt x="17081" y="0"/>
                </a:lnTo>
                <a:lnTo>
                  <a:pt x="16205" y="330"/>
                </a:lnTo>
                <a:lnTo>
                  <a:pt x="15519" y="927"/>
                </a:lnTo>
                <a:lnTo>
                  <a:pt x="15125" y="1308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7" name="object 2037"/>
          <p:cNvSpPr/>
          <p:nvPr/>
        </p:nvSpPr>
        <p:spPr>
          <a:xfrm>
            <a:off x="4792569" y="401244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1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8" name="object 2038"/>
          <p:cNvSpPr/>
          <p:nvPr/>
        </p:nvSpPr>
        <p:spPr>
          <a:xfrm>
            <a:off x="5346366" y="401244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1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9" name="object 2039"/>
          <p:cNvSpPr/>
          <p:nvPr/>
        </p:nvSpPr>
        <p:spPr>
          <a:xfrm>
            <a:off x="4792569" y="3997753"/>
            <a:ext cx="554355" cy="29845"/>
          </a:xfrm>
          <a:custGeom>
            <a:avLst/>
            <a:gdLst/>
            <a:ahLst/>
            <a:cxnLst/>
            <a:rect l="l" t="t" r="r" b="b"/>
            <a:pathLst>
              <a:path w="554354" h="29845">
                <a:moveTo>
                  <a:pt x="0" y="0"/>
                </a:moveTo>
                <a:lnTo>
                  <a:pt x="0" y="29376"/>
                </a:lnTo>
                <a:lnTo>
                  <a:pt x="553797" y="29376"/>
                </a:lnTo>
                <a:lnTo>
                  <a:pt x="553797" y="0"/>
                </a:lnTo>
                <a:lnTo>
                  <a:pt x="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0" name="object 2040"/>
          <p:cNvSpPr/>
          <p:nvPr/>
        </p:nvSpPr>
        <p:spPr>
          <a:xfrm>
            <a:off x="3367963" y="4101325"/>
            <a:ext cx="190804" cy="190817"/>
          </a:xfrm>
          <a:prstGeom prst="rect">
            <a:avLst/>
          </a:prstGeom>
          <a:blipFill>
            <a:blip r:embed="rId5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1" name="object 2041"/>
          <p:cNvSpPr/>
          <p:nvPr/>
        </p:nvSpPr>
        <p:spPr>
          <a:xfrm>
            <a:off x="3376676" y="3196361"/>
            <a:ext cx="178435" cy="178435"/>
          </a:xfrm>
          <a:custGeom>
            <a:avLst/>
            <a:gdLst/>
            <a:ahLst/>
            <a:cxnLst/>
            <a:rect l="l" t="t" r="r" b="b"/>
            <a:pathLst>
              <a:path w="178435" h="178435">
                <a:moveTo>
                  <a:pt x="89052" y="0"/>
                </a:moveTo>
                <a:lnTo>
                  <a:pt x="54392" y="6999"/>
                </a:lnTo>
                <a:lnTo>
                  <a:pt x="26085" y="26085"/>
                </a:lnTo>
                <a:lnTo>
                  <a:pt x="6999" y="54392"/>
                </a:lnTo>
                <a:lnTo>
                  <a:pt x="0" y="89052"/>
                </a:lnTo>
                <a:lnTo>
                  <a:pt x="6999" y="123714"/>
                </a:lnTo>
                <a:lnTo>
                  <a:pt x="26085" y="152025"/>
                </a:lnTo>
                <a:lnTo>
                  <a:pt x="54392" y="171116"/>
                </a:lnTo>
                <a:lnTo>
                  <a:pt x="89052" y="178117"/>
                </a:lnTo>
                <a:lnTo>
                  <a:pt x="123712" y="171116"/>
                </a:lnTo>
                <a:lnTo>
                  <a:pt x="152019" y="152025"/>
                </a:lnTo>
                <a:lnTo>
                  <a:pt x="171105" y="123714"/>
                </a:lnTo>
                <a:lnTo>
                  <a:pt x="178104" y="89052"/>
                </a:lnTo>
                <a:lnTo>
                  <a:pt x="171105" y="54392"/>
                </a:lnTo>
                <a:lnTo>
                  <a:pt x="152019" y="26085"/>
                </a:lnTo>
                <a:lnTo>
                  <a:pt x="123712" y="6999"/>
                </a:lnTo>
                <a:lnTo>
                  <a:pt x="89052" y="0"/>
                </a:lnTo>
                <a:close/>
              </a:path>
            </a:pathLst>
          </a:custGeom>
          <a:ln w="12598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2" name="object 2042"/>
          <p:cNvSpPr/>
          <p:nvPr/>
        </p:nvSpPr>
        <p:spPr>
          <a:xfrm>
            <a:off x="3379952" y="2997060"/>
            <a:ext cx="178435" cy="178435"/>
          </a:xfrm>
          <a:custGeom>
            <a:avLst/>
            <a:gdLst/>
            <a:ahLst/>
            <a:cxnLst/>
            <a:rect l="l" t="t" r="r" b="b"/>
            <a:pathLst>
              <a:path w="178435" h="178435">
                <a:moveTo>
                  <a:pt x="89052" y="0"/>
                </a:moveTo>
                <a:lnTo>
                  <a:pt x="54392" y="6999"/>
                </a:lnTo>
                <a:lnTo>
                  <a:pt x="26085" y="26085"/>
                </a:lnTo>
                <a:lnTo>
                  <a:pt x="6999" y="54392"/>
                </a:lnTo>
                <a:lnTo>
                  <a:pt x="0" y="89052"/>
                </a:lnTo>
                <a:lnTo>
                  <a:pt x="6999" y="123714"/>
                </a:lnTo>
                <a:lnTo>
                  <a:pt x="26085" y="152025"/>
                </a:lnTo>
                <a:lnTo>
                  <a:pt x="54392" y="171116"/>
                </a:lnTo>
                <a:lnTo>
                  <a:pt x="89052" y="178117"/>
                </a:lnTo>
                <a:lnTo>
                  <a:pt x="123712" y="171116"/>
                </a:lnTo>
                <a:lnTo>
                  <a:pt x="152019" y="152025"/>
                </a:lnTo>
                <a:lnTo>
                  <a:pt x="171105" y="123714"/>
                </a:lnTo>
                <a:lnTo>
                  <a:pt x="178104" y="89052"/>
                </a:lnTo>
                <a:lnTo>
                  <a:pt x="171105" y="54392"/>
                </a:lnTo>
                <a:lnTo>
                  <a:pt x="152019" y="26085"/>
                </a:lnTo>
                <a:lnTo>
                  <a:pt x="123712" y="6999"/>
                </a:lnTo>
                <a:lnTo>
                  <a:pt x="89052" y="0"/>
                </a:lnTo>
                <a:close/>
              </a:path>
            </a:pathLst>
          </a:custGeom>
          <a:ln w="12598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3" name="object 2043"/>
          <p:cNvSpPr/>
          <p:nvPr/>
        </p:nvSpPr>
        <p:spPr>
          <a:xfrm>
            <a:off x="2968053" y="1873618"/>
            <a:ext cx="635" cy="635"/>
          </a:xfrm>
          <a:custGeom>
            <a:avLst/>
            <a:gdLst/>
            <a:ahLst/>
            <a:cxnLst/>
            <a:rect l="l" t="t" r="r" b="b"/>
            <a:pathLst>
              <a:path w="635" h="635">
                <a:moveTo>
                  <a:pt x="190" y="101"/>
                </a:moveTo>
                <a:lnTo>
                  <a:pt x="0" y="0"/>
                </a:lnTo>
                <a:lnTo>
                  <a:pt x="190" y="101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4" name="object 2044"/>
          <p:cNvSpPr/>
          <p:nvPr/>
        </p:nvSpPr>
        <p:spPr>
          <a:xfrm>
            <a:off x="2968053" y="1873580"/>
            <a:ext cx="635" cy="635"/>
          </a:xfrm>
          <a:custGeom>
            <a:avLst/>
            <a:gdLst/>
            <a:ahLst/>
            <a:cxnLst/>
            <a:rect l="l" t="t" r="r" b="b"/>
            <a:pathLst>
              <a:path w="635" h="635">
                <a:moveTo>
                  <a:pt x="190" y="88"/>
                </a:moveTo>
                <a:lnTo>
                  <a:pt x="38" y="0"/>
                </a:lnTo>
                <a:lnTo>
                  <a:pt x="0" y="139"/>
                </a:lnTo>
                <a:lnTo>
                  <a:pt x="152" y="177"/>
                </a:lnTo>
                <a:close/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5" name="object 2045"/>
          <p:cNvSpPr/>
          <p:nvPr/>
        </p:nvSpPr>
        <p:spPr>
          <a:xfrm>
            <a:off x="2823768" y="1873669"/>
            <a:ext cx="288925" cy="6350"/>
          </a:xfrm>
          <a:custGeom>
            <a:avLst/>
            <a:gdLst/>
            <a:ahLst/>
            <a:cxnLst/>
            <a:rect l="l" t="t" r="r" b="b"/>
            <a:pathLst>
              <a:path w="288925" h="6350">
                <a:moveTo>
                  <a:pt x="288607" y="5841"/>
                </a:moveTo>
                <a:lnTo>
                  <a:pt x="240547" y="2593"/>
                </a:lnTo>
                <a:lnTo>
                  <a:pt x="192436" y="646"/>
                </a:lnTo>
                <a:lnTo>
                  <a:pt x="144298" y="0"/>
                </a:lnTo>
                <a:lnTo>
                  <a:pt x="96162" y="652"/>
                </a:lnTo>
                <a:lnTo>
                  <a:pt x="48054" y="2604"/>
                </a:lnTo>
                <a:lnTo>
                  <a:pt x="0" y="5854"/>
                </a:lnTo>
              </a:path>
            </a:pathLst>
          </a:custGeom>
          <a:ln w="3238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6" name="object 2046"/>
          <p:cNvSpPr/>
          <p:nvPr/>
        </p:nvSpPr>
        <p:spPr>
          <a:xfrm>
            <a:off x="3112376" y="187951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238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7" name="object 2047"/>
          <p:cNvSpPr/>
          <p:nvPr/>
        </p:nvSpPr>
        <p:spPr>
          <a:xfrm>
            <a:off x="2823768" y="1879511"/>
            <a:ext cx="288925" cy="635"/>
          </a:xfrm>
          <a:custGeom>
            <a:avLst/>
            <a:gdLst/>
            <a:ahLst/>
            <a:cxnLst/>
            <a:rect l="l" t="t" r="r" b="b"/>
            <a:pathLst>
              <a:path w="288925" h="635">
                <a:moveTo>
                  <a:pt x="0" y="12"/>
                </a:moveTo>
                <a:lnTo>
                  <a:pt x="288607" y="0"/>
                </a:lnTo>
              </a:path>
            </a:pathLst>
          </a:custGeom>
          <a:ln w="3238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8" name="object 2048"/>
          <p:cNvSpPr/>
          <p:nvPr/>
        </p:nvSpPr>
        <p:spPr>
          <a:xfrm>
            <a:off x="2823768" y="1879511"/>
            <a:ext cx="288925" cy="635"/>
          </a:xfrm>
          <a:custGeom>
            <a:avLst/>
            <a:gdLst/>
            <a:ahLst/>
            <a:cxnLst/>
            <a:rect l="l" t="t" r="r" b="b"/>
            <a:pathLst>
              <a:path w="288925" h="635">
                <a:moveTo>
                  <a:pt x="0" y="6"/>
                </a:moveTo>
                <a:lnTo>
                  <a:pt x="288607" y="6"/>
                </a:lnTo>
              </a:path>
            </a:pathLst>
          </a:custGeom>
          <a:ln w="3251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9" name="object 2049"/>
          <p:cNvSpPr/>
          <p:nvPr/>
        </p:nvSpPr>
        <p:spPr>
          <a:xfrm>
            <a:off x="3112376" y="188887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238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0" name="object 2050"/>
          <p:cNvSpPr/>
          <p:nvPr/>
        </p:nvSpPr>
        <p:spPr>
          <a:xfrm>
            <a:off x="3112376" y="1879511"/>
            <a:ext cx="0" cy="9525"/>
          </a:xfrm>
          <a:custGeom>
            <a:avLst/>
            <a:gdLst/>
            <a:ahLst/>
            <a:cxnLst/>
            <a:rect l="l" t="t" r="r" b="b"/>
            <a:pathLst>
              <a:path h="9525">
                <a:moveTo>
                  <a:pt x="0" y="0"/>
                </a:moveTo>
                <a:lnTo>
                  <a:pt x="0" y="9359"/>
                </a:lnTo>
              </a:path>
            </a:pathLst>
          </a:custGeom>
          <a:ln w="3238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1" name="object 2051"/>
          <p:cNvSpPr/>
          <p:nvPr/>
        </p:nvSpPr>
        <p:spPr>
          <a:xfrm>
            <a:off x="3112376" y="192627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238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2" name="object 2052"/>
          <p:cNvSpPr/>
          <p:nvPr/>
        </p:nvSpPr>
        <p:spPr>
          <a:xfrm>
            <a:off x="2823768" y="192627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238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3" name="object 2053"/>
          <p:cNvSpPr/>
          <p:nvPr/>
        </p:nvSpPr>
        <p:spPr>
          <a:xfrm>
            <a:off x="2823768" y="1926272"/>
            <a:ext cx="288925" cy="0"/>
          </a:xfrm>
          <a:custGeom>
            <a:avLst/>
            <a:gdLst/>
            <a:ahLst/>
            <a:cxnLst/>
            <a:rect l="l" t="t" r="r" b="b"/>
            <a:pathLst>
              <a:path w="288925">
                <a:moveTo>
                  <a:pt x="288607" y="0"/>
                </a:moveTo>
                <a:lnTo>
                  <a:pt x="0" y="0"/>
                </a:lnTo>
              </a:path>
            </a:pathLst>
          </a:custGeom>
          <a:ln w="3238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4" name="object 2054"/>
          <p:cNvSpPr/>
          <p:nvPr/>
        </p:nvSpPr>
        <p:spPr>
          <a:xfrm>
            <a:off x="2823768" y="1926272"/>
            <a:ext cx="288925" cy="0"/>
          </a:xfrm>
          <a:custGeom>
            <a:avLst/>
            <a:gdLst/>
            <a:ahLst/>
            <a:cxnLst/>
            <a:rect l="l" t="t" r="r" b="b"/>
            <a:pathLst>
              <a:path w="288925">
                <a:moveTo>
                  <a:pt x="0" y="0"/>
                </a:moveTo>
                <a:lnTo>
                  <a:pt x="288607" y="0"/>
                </a:lnTo>
              </a:path>
            </a:pathLst>
          </a:custGeom>
          <a:ln w="3238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5" name="object 2055"/>
          <p:cNvSpPr/>
          <p:nvPr/>
        </p:nvSpPr>
        <p:spPr>
          <a:xfrm>
            <a:off x="2823768" y="190743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238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6" name="object 2056"/>
          <p:cNvSpPr/>
          <p:nvPr/>
        </p:nvSpPr>
        <p:spPr>
          <a:xfrm>
            <a:off x="2823768" y="1907438"/>
            <a:ext cx="0" cy="19050"/>
          </a:xfrm>
          <a:custGeom>
            <a:avLst/>
            <a:gdLst/>
            <a:ahLst/>
            <a:cxnLst/>
            <a:rect l="l" t="t" r="r" b="b"/>
            <a:pathLst>
              <a:path h="19050">
                <a:moveTo>
                  <a:pt x="0" y="18834"/>
                </a:moveTo>
                <a:lnTo>
                  <a:pt x="0" y="0"/>
                </a:lnTo>
              </a:path>
            </a:pathLst>
          </a:custGeom>
          <a:ln w="3238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7" name="object 2057"/>
          <p:cNvSpPr/>
          <p:nvPr/>
        </p:nvSpPr>
        <p:spPr>
          <a:xfrm>
            <a:off x="2813913" y="1888820"/>
            <a:ext cx="10160" cy="19050"/>
          </a:xfrm>
          <a:custGeom>
            <a:avLst/>
            <a:gdLst/>
            <a:ahLst/>
            <a:cxnLst/>
            <a:rect l="l" t="t" r="r" b="b"/>
            <a:pathLst>
              <a:path w="10160" h="19050">
                <a:moveTo>
                  <a:pt x="9855" y="50"/>
                </a:moveTo>
                <a:lnTo>
                  <a:pt x="6502" y="0"/>
                </a:lnTo>
                <a:lnTo>
                  <a:pt x="3378" y="1752"/>
                </a:lnTo>
                <a:lnTo>
                  <a:pt x="1689" y="4648"/>
                </a:lnTo>
                <a:lnTo>
                  <a:pt x="0" y="7543"/>
                </a:lnTo>
                <a:lnTo>
                  <a:pt x="0" y="11125"/>
                </a:lnTo>
                <a:lnTo>
                  <a:pt x="1689" y="14020"/>
                </a:lnTo>
                <a:lnTo>
                  <a:pt x="3378" y="16916"/>
                </a:lnTo>
                <a:lnTo>
                  <a:pt x="6502" y="18669"/>
                </a:lnTo>
                <a:lnTo>
                  <a:pt x="9855" y="18618"/>
                </a:lnTo>
              </a:path>
            </a:pathLst>
          </a:custGeom>
          <a:ln w="3238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8" name="object 2058"/>
          <p:cNvSpPr/>
          <p:nvPr/>
        </p:nvSpPr>
        <p:spPr>
          <a:xfrm>
            <a:off x="2823616" y="188887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238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9" name="object 2059"/>
          <p:cNvSpPr/>
          <p:nvPr/>
        </p:nvSpPr>
        <p:spPr>
          <a:xfrm>
            <a:off x="3112528" y="188887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238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0" name="object 2060"/>
          <p:cNvSpPr/>
          <p:nvPr/>
        </p:nvSpPr>
        <p:spPr>
          <a:xfrm>
            <a:off x="2823616" y="1888870"/>
            <a:ext cx="288925" cy="0"/>
          </a:xfrm>
          <a:custGeom>
            <a:avLst/>
            <a:gdLst/>
            <a:ahLst/>
            <a:cxnLst/>
            <a:rect l="l" t="t" r="r" b="b"/>
            <a:pathLst>
              <a:path w="288925">
                <a:moveTo>
                  <a:pt x="0" y="0"/>
                </a:moveTo>
                <a:lnTo>
                  <a:pt x="288912" y="0"/>
                </a:lnTo>
              </a:path>
            </a:pathLst>
          </a:custGeom>
          <a:ln w="3238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1" name="object 2061"/>
          <p:cNvSpPr/>
          <p:nvPr/>
        </p:nvSpPr>
        <p:spPr>
          <a:xfrm>
            <a:off x="2823464" y="190743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238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2" name="object 2062"/>
          <p:cNvSpPr/>
          <p:nvPr/>
        </p:nvSpPr>
        <p:spPr>
          <a:xfrm>
            <a:off x="3112516" y="190745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238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3" name="object 2063"/>
          <p:cNvSpPr/>
          <p:nvPr/>
        </p:nvSpPr>
        <p:spPr>
          <a:xfrm>
            <a:off x="2823464" y="1907438"/>
            <a:ext cx="289560" cy="635"/>
          </a:xfrm>
          <a:custGeom>
            <a:avLst/>
            <a:gdLst/>
            <a:ahLst/>
            <a:cxnLst/>
            <a:rect l="l" t="t" r="r" b="b"/>
            <a:pathLst>
              <a:path w="289560" h="635">
                <a:moveTo>
                  <a:pt x="0" y="0"/>
                </a:moveTo>
                <a:lnTo>
                  <a:pt x="289052" y="12"/>
                </a:lnTo>
              </a:path>
            </a:pathLst>
          </a:custGeom>
          <a:ln w="3238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4" name="object 2064"/>
          <p:cNvSpPr/>
          <p:nvPr/>
        </p:nvSpPr>
        <p:spPr>
          <a:xfrm>
            <a:off x="3112376" y="1888832"/>
            <a:ext cx="10160" cy="19050"/>
          </a:xfrm>
          <a:custGeom>
            <a:avLst/>
            <a:gdLst/>
            <a:ahLst/>
            <a:cxnLst/>
            <a:rect l="l" t="t" r="r" b="b"/>
            <a:pathLst>
              <a:path w="10160" h="19050">
                <a:moveTo>
                  <a:pt x="0" y="18618"/>
                </a:moveTo>
                <a:lnTo>
                  <a:pt x="3352" y="18669"/>
                </a:lnTo>
                <a:lnTo>
                  <a:pt x="6464" y="16916"/>
                </a:lnTo>
                <a:lnTo>
                  <a:pt x="8166" y="14020"/>
                </a:lnTo>
                <a:lnTo>
                  <a:pt x="9855" y="11125"/>
                </a:lnTo>
                <a:lnTo>
                  <a:pt x="9855" y="7543"/>
                </a:lnTo>
                <a:lnTo>
                  <a:pt x="8166" y="4648"/>
                </a:lnTo>
                <a:lnTo>
                  <a:pt x="6476" y="1752"/>
                </a:lnTo>
                <a:lnTo>
                  <a:pt x="3352" y="0"/>
                </a:lnTo>
                <a:lnTo>
                  <a:pt x="0" y="50"/>
                </a:lnTo>
              </a:path>
            </a:pathLst>
          </a:custGeom>
          <a:ln w="3238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5" name="object 2065"/>
          <p:cNvSpPr/>
          <p:nvPr/>
        </p:nvSpPr>
        <p:spPr>
          <a:xfrm>
            <a:off x="2823768" y="188888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238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6" name="object 2066"/>
          <p:cNvSpPr/>
          <p:nvPr/>
        </p:nvSpPr>
        <p:spPr>
          <a:xfrm>
            <a:off x="2823768" y="187953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238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7" name="object 2067"/>
          <p:cNvSpPr/>
          <p:nvPr/>
        </p:nvSpPr>
        <p:spPr>
          <a:xfrm>
            <a:off x="2823768" y="1879536"/>
            <a:ext cx="0" cy="9525"/>
          </a:xfrm>
          <a:custGeom>
            <a:avLst/>
            <a:gdLst/>
            <a:ahLst/>
            <a:cxnLst/>
            <a:rect l="l" t="t" r="r" b="b"/>
            <a:pathLst>
              <a:path h="9525">
                <a:moveTo>
                  <a:pt x="0" y="9347"/>
                </a:moveTo>
                <a:lnTo>
                  <a:pt x="0" y="0"/>
                </a:lnTo>
              </a:path>
            </a:pathLst>
          </a:custGeom>
          <a:ln w="3238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8" name="object 2068"/>
          <p:cNvSpPr/>
          <p:nvPr/>
        </p:nvSpPr>
        <p:spPr>
          <a:xfrm>
            <a:off x="3112236" y="190756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238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9" name="object 2069"/>
          <p:cNvSpPr/>
          <p:nvPr/>
        </p:nvSpPr>
        <p:spPr>
          <a:xfrm>
            <a:off x="3112236" y="192628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238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0" name="object 2070"/>
          <p:cNvSpPr/>
          <p:nvPr/>
        </p:nvSpPr>
        <p:spPr>
          <a:xfrm>
            <a:off x="3112236" y="1907565"/>
            <a:ext cx="0" cy="19050"/>
          </a:xfrm>
          <a:custGeom>
            <a:avLst/>
            <a:gdLst/>
            <a:ahLst/>
            <a:cxnLst/>
            <a:rect l="l" t="t" r="r" b="b"/>
            <a:pathLst>
              <a:path h="19050">
                <a:moveTo>
                  <a:pt x="0" y="0"/>
                </a:moveTo>
                <a:lnTo>
                  <a:pt x="0" y="18719"/>
                </a:lnTo>
              </a:path>
            </a:pathLst>
          </a:custGeom>
          <a:ln w="3238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1" name="object 2071"/>
          <p:cNvSpPr/>
          <p:nvPr/>
        </p:nvSpPr>
        <p:spPr>
          <a:xfrm>
            <a:off x="2929045" y="2003063"/>
            <a:ext cx="78066" cy="278549"/>
          </a:xfrm>
          <a:prstGeom prst="rect">
            <a:avLst/>
          </a:prstGeom>
          <a:blipFill>
            <a:blip r:embed="rId5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2" name="object 2072"/>
          <p:cNvSpPr/>
          <p:nvPr/>
        </p:nvSpPr>
        <p:spPr>
          <a:xfrm>
            <a:off x="5073522" y="1884172"/>
            <a:ext cx="635" cy="635"/>
          </a:xfrm>
          <a:custGeom>
            <a:avLst/>
            <a:gdLst/>
            <a:ahLst/>
            <a:cxnLst/>
            <a:rect l="l" t="t" r="r" b="b"/>
            <a:pathLst>
              <a:path w="635" h="635">
                <a:moveTo>
                  <a:pt x="190" y="101"/>
                </a:moveTo>
                <a:lnTo>
                  <a:pt x="0" y="0"/>
                </a:lnTo>
                <a:lnTo>
                  <a:pt x="190" y="101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3" name="object 2073"/>
          <p:cNvSpPr/>
          <p:nvPr/>
        </p:nvSpPr>
        <p:spPr>
          <a:xfrm>
            <a:off x="5073522" y="1884133"/>
            <a:ext cx="635" cy="635"/>
          </a:xfrm>
          <a:custGeom>
            <a:avLst/>
            <a:gdLst/>
            <a:ahLst/>
            <a:cxnLst/>
            <a:rect l="l" t="t" r="r" b="b"/>
            <a:pathLst>
              <a:path w="635" h="635">
                <a:moveTo>
                  <a:pt x="190" y="88"/>
                </a:moveTo>
                <a:lnTo>
                  <a:pt x="50" y="0"/>
                </a:lnTo>
                <a:lnTo>
                  <a:pt x="0" y="139"/>
                </a:lnTo>
                <a:lnTo>
                  <a:pt x="152" y="177"/>
                </a:lnTo>
                <a:close/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4" name="object 2074"/>
          <p:cNvSpPr/>
          <p:nvPr/>
        </p:nvSpPr>
        <p:spPr>
          <a:xfrm>
            <a:off x="4929238" y="1884218"/>
            <a:ext cx="288925" cy="6350"/>
          </a:xfrm>
          <a:custGeom>
            <a:avLst/>
            <a:gdLst/>
            <a:ahLst/>
            <a:cxnLst/>
            <a:rect l="l" t="t" r="r" b="b"/>
            <a:pathLst>
              <a:path w="288925" h="6350">
                <a:moveTo>
                  <a:pt x="288607" y="5846"/>
                </a:moveTo>
                <a:lnTo>
                  <a:pt x="240547" y="2597"/>
                </a:lnTo>
                <a:lnTo>
                  <a:pt x="192436" y="648"/>
                </a:lnTo>
                <a:lnTo>
                  <a:pt x="144298" y="0"/>
                </a:lnTo>
                <a:lnTo>
                  <a:pt x="96162" y="651"/>
                </a:lnTo>
                <a:lnTo>
                  <a:pt x="48054" y="2605"/>
                </a:lnTo>
                <a:lnTo>
                  <a:pt x="0" y="5859"/>
                </a:lnTo>
              </a:path>
            </a:pathLst>
          </a:custGeom>
          <a:ln w="3238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5" name="object 2075"/>
          <p:cNvSpPr/>
          <p:nvPr/>
        </p:nvSpPr>
        <p:spPr>
          <a:xfrm>
            <a:off x="5217845" y="189006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238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6" name="object 2076"/>
          <p:cNvSpPr/>
          <p:nvPr/>
        </p:nvSpPr>
        <p:spPr>
          <a:xfrm>
            <a:off x="4929238" y="1890064"/>
            <a:ext cx="288925" cy="635"/>
          </a:xfrm>
          <a:custGeom>
            <a:avLst/>
            <a:gdLst/>
            <a:ahLst/>
            <a:cxnLst/>
            <a:rect l="l" t="t" r="r" b="b"/>
            <a:pathLst>
              <a:path w="288925" h="635">
                <a:moveTo>
                  <a:pt x="0" y="12"/>
                </a:moveTo>
                <a:lnTo>
                  <a:pt x="288607" y="0"/>
                </a:lnTo>
              </a:path>
            </a:pathLst>
          </a:custGeom>
          <a:ln w="3238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7" name="object 2077"/>
          <p:cNvSpPr/>
          <p:nvPr/>
        </p:nvSpPr>
        <p:spPr>
          <a:xfrm>
            <a:off x="4929238" y="1890064"/>
            <a:ext cx="288925" cy="635"/>
          </a:xfrm>
          <a:custGeom>
            <a:avLst/>
            <a:gdLst/>
            <a:ahLst/>
            <a:cxnLst/>
            <a:rect l="l" t="t" r="r" b="b"/>
            <a:pathLst>
              <a:path w="288925" h="635">
                <a:moveTo>
                  <a:pt x="0" y="6"/>
                </a:moveTo>
                <a:lnTo>
                  <a:pt x="288607" y="6"/>
                </a:lnTo>
              </a:path>
            </a:pathLst>
          </a:custGeom>
          <a:ln w="3251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8" name="object 2078"/>
          <p:cNvSpPr/>
          <p:nvPr/>
        </p:nvSpPr>
        <p:spPr>
          <a:xfrm>
            <a:off x="5217845" y="189942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238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9" name="object 2079"/>
          <p:cNvSpPr/>
          <p:nvPr/>
        </p:nvSpPr>
        <p:spPr>
          <a:xfrm>
            <a:off x="5217845" y="1890064"/>
            <a:ext cx="0" cy="9525"/>
          </a:xfrm>
          <a:custGeom>
            <a:avLst/>
            <a:gdLst/>
            <a:ahLst/>
            <a:cxnLst/>
            <a:rect l="l" t="t" r="r" b="b"/>
            <a:pathLst>
              <a:path h="9525">
                <a:moveTo>
                  <a:pt x="0" y="0"/>
                </a:moveTo>
                <a:lnTo>
                  <a:pt x="0" y="9359"/>
                </a:lnTo>
              </a:path>
            </a:pathLst>
          </a:custGeom>
          <a:ln w="3238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0" name="object 2080"/>
          <p:cNvSpPr/>
          <p:nvPr/>
        </p:nvSpPr>
        <p:spPr>
          <a:xfrm>
            <a:off x="5217845" y="193682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238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1" name="object 2081"/>
          <p:cNvSpPr/>
          <p:nvPr/>
        </p:nvSpPr>
        <p:spPr>
          <a:xfrm>
            <a:off x="4929238" y="193682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238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2" name="object 2082"/>
          <p:cNvSpPr/>
          <p:nvPr/>
        </p:nvSpPr>
        <p:spPr>
          <a:xfrm>
            <a:off x="4929238" y="1936826"/>
            <a:ext cx="288925" cy="0"/>
          </a:xfrm>
          <a:custGeom>
            <a:avLst/>
            <a:gdLst/>
            <a:ahLst/>
            <a:cxnLst/>
            <a:rect l="l" t="t" r="r" b="b"/>
            <a:pathLst>
              <a:path w="288925">
                <a:moveTo>
                  <a:pt x="288607" y="0"/>
                </a:moveTo>
                <a:lnTo>
                  <a:pt x="0" y="0"/>
                </a:lnTo>
              </a:path>
            </a:pathLst>
          </a:custGeom>
          <a:ln w="3238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3" name="object 2083"/>
          <p:cNvSpPr/>
          <p:nvPr/>
        </p:nvSpPr>
        <p:spPr>
          <a:xfrm>
            <a:off x="4929238" y="1936826"/>
            <a:ext cx="288925" cy="0"/>
          </a:xfrm>
          <a:custGeom>
            <a:avLst/>
            <a:gdLst/>
            <a:ahLst/>
            <a:cxnLst/>
            <a:rect l="l" t="t" r="r" b="b"/>
            <a:pathLst>
              <a:path w="288925">
                <a:moveTo>
                  <a:pt x="0" y="0"/>
                </a:moveTo>
                <a:lnTo>
                  <a:pt x="288607" y="0"/>
                </a:lnTo>
              </a:path>
            </a:pathLst>
          </a:custGeom>
          <a:ln w="3238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4" name="object 2084"/>
          <p:cNvSpPr/>
          <p:nvPr/>
        </p:nvSpPr>
        <p:spPr>
          <a:xfrm>
            <a:off x="4929238" y="191799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238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5" name="object 2085"/>
          <p:cNvSpPr/>
          <p:nvPr/>
        </p:nvSpPr>
        <p:spPr>
          <a:xfrm>
            <a:off x="4929238" y="1917992"/>
            <a:ext cx="0" cy="19050"/>
          </a:xfrm>
          <a:custGeom>
            <a:avLst/>
            <a:gdLst/>
            <a:ahLst/>
            <a:cxnLst/>
            <a:rect l="l" t="t" r="r" b="b"/>
            <a:pathLst>
              <a:path h="19050">
                <a:moveTo>
                  <a:pt x="0" y="18834"/>
                </a:moveTo>
                <a:lnTo>
                  <a:pt x="0" y="0"/>
                </a:lnTo>
              </a:path>
            </a:pathLst>
          </a:custGeom>
          <a:ln w="3238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6" name="object 2086"/>
          <p:cNvSpPr/>
          <p:nvPr/>
        </p:nvSpPr>
        <p:spPr>
          <a:xfrm>
            <a:off x="4919383" y="1899373"/>
            <a:ext cx="10160" cy="19050"/>
          </a:xfrm>
          <a:custGeom>
            <a:avLst/>
            <a:gdLst/>
            <a:ahLst/>
            <a:cxnLst/>
            <a:rect l="l" t="t" r="r" b="b"/>
            <a:pathLst>
              <a:path w="10160" h="19050">
                <a:moveTo>
                  <a:pt x="9855" y="50"/>
                </a:moveTo>
                <a:lnTo>
                  <a:pt x="6502" y="0"/>
                </a:lnTo>
                <a:lnTo>
                  <a:pt x="3378" y="1752"/>
                </a:lnTo>
                <a:lnTo>
                  <a:pt x="1689" y="4648"/>
                </a:lnTo>
                <a:lnTo>
                  <a:pt x="0" y="7543"/>
                </a:lnTo>
                <a:lnTo>
                  <a:pt x="0" y="11125"/>
                </a:lnTo>
                <a:lnTo>
                  <a:pt x="1689" y="14020"/>
                </a:lnTo>
                <a:lnTo>
                  <a:pt x="3378" y="16916"/>
                </a:lnTo>
                <a:lnTo>
                  <a:pt x="6502" y="18669"/>
                </a:lnTo>
                <a:lnTo>
                  <a:pt x="9855" y="18618"/>
                </a:lnTo>
              </a:path>
            </a:pathLst>
          </a:custGeom>
          <a:ln w="3238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7" name="object 2087"/>
          <p:cNvSpPr/>
          <p:nvPr/>
        </p:nvSpPr>
        <p:spPr>
          <a:xfrm>
            <a:off x="4929085" y="189942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238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8" name="object 2088"/>
          <p:cNvSpPr/>
          <p:nvPr/>
        </p:nvSpPr>
        <p:spPr>
          <a:xfrm>
            <a:off x="5217985" y="189942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238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9" name="object 2089"/>
          <p:cNvSpPr/>
          <p:nvPr/>
        </p:nvSpPr>
        <p:spPr>
          <a:xfrm>
            <a:off x="4929085" y="1899424"/>
            <a:ext cx="288925" cy="0"/>
          </a:xfrm>
          <a:custGeom>
            <a:avLst/>
            <a:gdLst/>
            <a:ahLst/>
            <a:cxnLst/>
            <a:rect l="l" t="t" r="r" b="b"/>
            <a:pathLst>
              <a:path w="288925">
                <a:moveTo>
                  <a:pt x="0" y="0"/>
                </a:moveTo>
                <a:lnTo>
                  <a:pt x="288899" y="0"/>
                </a:lnTo>
              </a:path>
            </a:pathLst>
          </a:custGeom>
          <a:ln w="3238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0" name="object 2090"/>
          <p:cNvSpPr/>
          <p:nvPr/>
        </p:nvSpPr>
        <p:spPr>
          <a:xfrm>
            <a:off x="4928933" y="191799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238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1" name="object 2091"/>
          <p:cNvSpPr/>
          <p:nvPr/>
        </p:nvSpPr>
        <p:spPr>
          <a:xfrm>
            <a:off x="5217985" y="191799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238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2" name="object 2092"/>
          <p:cNvSpPr/>
          <p:nvPr/>
        </p:nvSpPr>
        <p:spPr>
          <a:xfrm>
            <a:off x="4928933" y="1917992"/>
            <a:ext cx="289560" cy="0"/>
          </a:xfrm>
          <a:custGeom>
            <a:avLst/>
            <a:gdLst/>
            <a:ahLst/>
            <a:cxnLst/>
            <a:rect l="l" t="t" r="r" b="b"/>
            <a:pathLst>
              <a:path w="289560">
                <a:moveTo>
                  <a:pt x="0" y="0"/>
                </a:moveTo>
                <a:lnTo>
                  <a:pt x="289052" y="0"/>
                </a:lnTo>
              </a:path>
            </a:pathLst>
          </a:custGeom>
          <a:ln w="3238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3" name="object 2093"/>
          <p:cNvSpPr/>
          <p:nvPr/>
        </p:nvSpPr>
        <p:spPr>
          <a:xfrm>
            <a:off x="5217845" y="1899373"/>
            <a:ext cx="10160" cy="19050"/>
          </a:xfrm>
          <a:custGeom>
            <a:avLst/>
            <a:gdLst/>
            <a:ahLst/>
            <a:cxnLst/>
            <a:rect l="l" t="t" r="r" b="b"/>
            <a:pathLst>
              <a:path w="10160" h="19050">
                <a:moveTo>
                  <a:pt x="0" y="18618"/>
                </a:moveTo>
                <a:lnTo>
                  <a:pt x="3352" y="18669"/>
                </a:lnTo>
                <a:lnTo>
                  <a:pt x="6477" y="16916"/>
                </a:lnTo>
                <a:lnTo>
                  <a:pt x="8166" y="14020"/>
                </a:lnTo>
                <a:lnTo>
                  <a:pt x="9855" y="11125"/>
                </a:lnTo>
                <a:lnTo>
                  <a:pt x="9855" y="7543"/>
                </a:lnTo>
                <a:lnTo>
                  <a:pt x="8166" y="4648"/>
                </a:lnTo>
                <a:lnTo>
                  <a:pt x="6476" y="1752"/>
                </a:lnTo>
                <a:lnTo>
                  <a:pt x="3352" y="0"/>
                </a:lnTo>
                <a:lnTo>
                  <a:pt x="0" y="50"/>
                </a:lnTo>
              </a:path>
            </a:pathLst>
          </a:custGeom>
          <a:ln w="3238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4" name="object 2094"/>
          <p:cNvSpPr/>
          <p:nvPr/>
        </p:nvSpPr>
        <p:spPr>
          <a:xfrm>
            <a:off x="4929238" y="189942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238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5" name="object 2095"/>
          <p:cNvSpPr/>
          <p:nvPr/>
        </p:nvSpPr>
        <p:spPr>
          <a:xfrm>
            <a:off x="4929238" y="189007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238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6" name="object 2096"/>
          <p:cNvSpPr/>
          <p:nvPr/>
        </p:nvSpPr>
        <p:spPr>
          <a:xfrm>
            <a:off x="4929238" y="1890077"/>
            <a:ext cx="0" cy="9525"/>
          </a:xfrm>
          <a:custGeom>
            <a:avLst/>
            <a:gdLst/>
            <a:ahLst/>
            <a:cxnLst/>
            <a:rect l="l" t="t" r="r" b="b"/>
            <a:pathLst>
              <a:path h="9525">
                <a:moveTo>
                  <a:pt x="0" y="9347"/>
                </a:moveTo>
                <a:lnTo>
                  <a:pt x="0" y="0"/>
                </a:lnTo>
              </a:path>
            </a:pathLst>
          </a:custGeom>
          <a:ln w="3238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7" name="object 2097"/>
          <p:cNvSpPr/>
          <p:nvPr/>
        </p:nvSpPr>
        <p:spPr>
          <a:xfrm>
            <a:off x="5217693" y="191810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238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8" name="object 2098"/>
          <p:cNvSpPr/>
          <p:nvPr/>
        </p:nvSpPr>
        <p:spPr>
          <a:xfrm>
            <a:off x="5217693" y="193682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238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9" name="object 2099"/>
          <p:cNvSpPr/>
          <p:nvPr/>
        </p:nvSpPr>
        <p:spPr>
          <a:xfrm>
            <a:off x="5217693" y="1918106"/>
            <a:ext cx="0" cy="19050"/>
          </a:xfrm>
          <a:custGeom>
            <a:avLst/>
            <a:gdLst/>
            <a:ahLst/>
            <a:cxnLst/>
            <a:rect l="l" t="t" r="r" b="b"/>
            <a:pathLst>
              <a:path h="19050">
                <a:moveTo>
                  <a:pt x="0" y="0"/>
                </a:moveTo>
                <a:lnTo>
                  <a:pt x="0" y="18719"/>
                </a:lnTo>
              </a:path>
            </a:pathLst>
          </a:custGeom>
          <a:ln w="3238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0" name="object 2100"/>
          <p:cNvSpPr/>
          <p:nvPr/>
        </p:nvSpPr>
        <p:spPr>
          <a:xfrm>
            <a:off x="5034502" y="2013604"/>
            <a:ext cx="78066" cy="143179"/>
          </a:xfrm>
          <a:prstGeom prst="rect">
            <a:avLst/>
          </a:prstGeom>
          <a:blipFill>
            <a:blip r:embed="rId6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1" name="object 2101"/>
          <p:cNvSpPr/>
          <p:nvPr/>
        </p:nvSpPr>
        <p:spPr>
          <a:xfrm>
            <a:off x="2336079" y="3890123"/>
            <a:ext cx="0" cy="97790"/>
          </a:xfrm>
          <a:custGeom>
            <a:avLst/>
            <a:gdLst/>
            <a:ahLst/>
            <a:cxnLst/>
            <a:rect l="l" t="t" r="r" b="b"/>
            <a:pathLst>
              <a:path h="97789">
                <a:moveTo>
                  <a:pt x="0" y="0"/>
                </a:moveTo>
                <a:lnTo>
                  <a:pt x="0" y="97356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2" name="object 2102"/>
          <p:cNvSpPr/>
          <p:nvPr/>
        </p:nvSpPr>
        <p:spPr>
          <a:xfrm>
            <a:off x="2756022" y="398723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3" name="object 2103"/>
          <p:cNvSpPr/>
          <p:nvPr/>
        </p:nvSpPr>
        <p:spPr>
          <a:xfrm>
            <a:off x="2336088" y="3987239"/>
            <a:ext cx="420370" cy="0"/>
          </a:xfrm>
          <a:custGeom>
            <a:avLst/>
            <a:gdLst/>
            <a:ahLst/>
            <a:cxnLst/>
            <a:rect l="l" t="t" r="r" b="b"/>
            <a:pathLst>
              <a:path w="420369">
                <a:moveTo>
                  <a:pt x="0" y="0"/>
                </a:moveTo>
                <a:lnTo>
                  <a:pt x="419933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4" name="object 2104"/>
          <p:cNvSpPr/>
          <p:nvPr/>
        </p:nvSpPr>
        <p:spPr>
          <a:xfrm>
            <a:off x="2756218" y="3890123"/>
            <a:ext cx="0" cy="635"/>
          </a:xfrm>
          <a:custGeom>
            <a:avLst/>
            <a:gdLst/>
            <a:ahLst/>
            <a:cxnLst/>
            <a:rect l="l" t="t" r="r" b="b"/>
            <a:pathLst>
              <a:path h="635">
                <a:moveTo>
                  <a:pt x="0" y="0"/>
                </a:moveTo>
                <a:lnTo>
                  <a:pt x="0" y="479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5" name="object 2105"/>
          <p:cNvSpPr/>
          <p:nvPr/>
        </p:nvSpPr>
        <p:spPr>
          <a:xfrm>
            <a:off x="2336088" y="3890362"/>
            <a:ext cx="420370" cy="0"/>
          </a:xfrm>
          <a:custGeom>
            <a:avLst/>
            <a:gdLst/>
            <a:ahLst/>
            <a:cxnLst/>
            <a:rect l="l" t="t" r="r" b="b"/>
            <a:pathLst>
              <a:path w="420369">
                <a:moveTo>
                  <a:pt x="0" y="0"/>
                </a:moveTo>
                <a:lnTo>
                  <a:pt x="419933" y="0"/>
                </a:lnTo>
              </a:path>
            </a:pathLst>
          </a:custGeom>
          <a:ln w="3175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6" name="object 2106"/>
          <p:cNvSpPr/>
          <p:nvPr/>
        </p:nvSpPr>
        <p:spPr>
          <a:xfrm>
            <a:off x="6517864" y="703595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7680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7" name="object 2107"/>
          <p:cNvSpPr/>
          <p:nvPr/>
        </p:nvSpPr>
        <p:spPr>
          <a:xfrm>
            <a:off x="9577543" y="703595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7680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8" name="object 2108"/>
          <p:cNvSpPr/>
          <p:nvPr/>
        </p:nvSpPr>
        <p:spPr>
          <a:xfrm>
            <a:off x="6517864" y="7035958"/>
            <a:ext cx="3060065" cy="0"/>
          </a:xfrm>
          <a:custGeom>
            <a:avLst/>
            <a:gdLst/>
            <a:ahLst/>
            <a:cxnLst/>
            <a:rect l="l" t="t" r="r" b="b"/>
            <a:pathLst>
              <a:path w="3060065">
                <a:moveTo>
                  <a:pt x="0" y="0"/>
                </a:moveTo>
                <a:lnTo>
                  <a:pt x="3059678" y="0"/>
                </a:lnTo>
              </a:path>
            </a:pathLst>
          </a:custGeom>
          <a:ln w="7680">
            <a:solidFill>
              <a:srgbClr val="9799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9" name="object 2109"/>
          <p:cNvSpPr/>
          <p:nvPr/>
        </p:nvSpPr>
        <p:spPr>
          <a:xfrm>
            <a:off x="5354751" y="1849234"/>
            <a:ext cx="73025" cy="330200"/>
          </a:xfrm>
          <a:custGeom>
            <a:avLst/>
            <a:gdLst/>
            <a:ahLst/>
            <a:cxnLst/>
            <a:rect l="l" t="t" r="r" b="b"/>
            <a:pathLst>
              <a:path w="73025" h="330200">
                <a:moveTo>
                  <a:pt x="0" y="0"/>
                </a:moveTo>
                <a:lnTo>
                  <a:pt x="51435" y="0"/>
                </a:lnTo>
                <a:lnTo>
                  <a:pt x="51435" y="115595"/>
                </a:lnTo>
                <a:lnTo>
                  <a:pt x="72745" y="155587"/>
                </a:lnTo>
                <a:lnTo>
                  <a:pt x="53276" y="197739"/>
                </a:lnTo>
                <a:lnTo>
                  <a:pt x="53276" y="330073"/>
                </a:lnTo>
                <a:lnTo>
                  <a:pt x="1841" y="330073"/>
                </a:lnTo>
              </a:path>
            </a:pathLst>
          </a:custGeom>
          <a:ln w="6096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0" name="object 2110"/>
          <p:cNvSpPr/>
          <p:nvPr/>
        </p:nvSpPr>
        <p:spPr>
          <a:xfrm>
            <a:off x="3261537" y="1871624"/>
            <a:ext cx="76835" cy="415925"/>
          </a:xfrm>
          <a:custGeom>
            <a:avLst/>
            <a:gdLst/>
            <a:ahLst/>
            <a:cxnLst/>
            <a:rect l="l" t="t" r="r" b="b"/>
            <a:pathLst>
              <a:path w="76835" h="415925">
                <a:moveTo>
                  <a:pt x="0" y="0"/>
                </a:moveTo>
                <a:lnTo>
                  <a:pt x="53911" y="0"/>
                </a:lnTo>
                <a:lnTo>
                  <a:pt x="53911" y="145554"/>
                </a:lnTo>
                <a:lnTo>
                  <a:pt x="76238" y="195910"/>
                </a:lnTo>
                <a:lnTo>
                  <a:pt x="55841" y="248970"/>
                </a:lnTo>
                <a:lnTo>
                  <a:pt x="55841" y="415594"/>
                </a:lnTo>
                <a:lnTo>
                  <a:pt x="1930" y="415594"/>
                </a:lnTo>
              </a:path>
            </a:pathLst>
          </a:custGeom>
          <a:ln w="6096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1" name="object 2111"/>
          <p:cNvSpPr/>
          <p:nvPr/>
        </p:nvSpPr>
        <p:spPr>
          <a:xfrm>
            <a:off x="6569354" y="529767"/>
            <a:ext cx="2650490" cy="4531360"/>
          </a:xfrm>
          <a:custGeom>
            <a:avLst/>
            <a:gdLst/>
            <a:ahLst/>
            <a:cxnLst/>
            <a:rect l="l" t="t" r="r" b="b"/>
            <a:pathLst>
              <a:path w="2650490" h="4531360">
                <a:moveTo>
                  <a:pt x="331292" y="0"/>
                </a:moveTo>
                <a:lnTo>
                  <a:pt x="2318956" y="0"/>
                </a:lnTo>
                <a:lnTo>
                  <a:pt x="2367743" y="3518"/>
                </a:lnTo>
                <a:lnTo>
                  <a:pt x="2414364" y="13735"/>
                </a:lnTo>
                <a:lnTo>
                  <a:pt x="2458297" y="30140"/>
                </a:lnTo>
                <a:lnTo>
                  <a:pt x="2499018" y="52224"/>
                </a:lnTo>
                <a:lnTo>
                  <a:pt x="2536005" y="79477"/>
                </a:lnTo>
                <a:lnTo>
                  <a:pt x="2568735" y="111390"/>
                </a:lnTo>
                <a:lnTo>
                  <a:pt x="2596686" y="147452"/>
                </a:lnTo>
                <a:lnTo>
                  <a:pt x="2619336" y="187155"/>
                </a:lnTo>
                <a:lnTo>
                  <a:pt x="2636161" y="229989"/>
                </a:lnTo>
                <a:lnTo>
                  <a:pt x="2646639" y="275444"/>
                </a:lnTo>
                <a:lnTo>
                  <a:pt x="2650248" y="323011"/>
                </a:lnTo>
                <a:lnTo>
                  <a:pt x="2650248" y="4207929"/>
                </a:lnTo>
                <a:lnTo>
                  <a:pt x="2646639" y="4255495"/>
                </a:lnTo>
                <a:lnTo>
                  <a:pt x="2636161" y="4300951"/>
                </a:lnTo>
                <a:lnTo>
                  <a:pt x="2619336" y="4343784"/>
                </a:lnTo>
                <a:lnTo>
                  <a:pt x="2596686" y="4383488"/>
                </a:lnTo>
                <a:lnTo>
                  <a:pt x="2568735" y="4419550"/>
                </a:lnTo>
                <a:lnTo>
                  <a:pt x="2536005" y="4451463"/>
                </a:lnTo>
                <a:lnTo>
                  <a:pt x="2499018" y="4478716"/>
                </a:lnTo>
                <a:lnTo>
                  <a:pt x="2458297" y="4500800"/>
                </a:lnTo>
                <a:lnTo>
                  <a:pt x="2414364" y="4517205"/>
                </a:lnTo>
                <a:lnTo>
                  <a:pt x="2367743" y="4527422"/>
                </a:lnTo>
                <a:lnTo>
                  <a:pt x="2318956" y="4530940"/>
                </a:lnTo>
                <a:lnTo>
                  <a:pt x="331292" y="4530940"/>
                </a:lnTo>
                <a:lnTo>
                  <a:pt x="282504" y="4527422"/>
                </a:lnTo>
                <a:lnTo>
                  <a:pt x="235883" y="4517205"/>
                </a:lnTo>
                <a:lnTo>
                  <a:pt x="191951" y="4500800"/>
                </a:lnTo>
                <a:lnTo>
                  <a:pt x="151230" y="4478716"/>
                </a:lnTo>
                <a:lnTo>
                  <a:pt x="114243" y="4451463"/>
                </a:lnTo>
                <a:lnTo>
                  <a:pt x="81513" y="4419550"/>
                </a:lnTo>
                <a:lnTo>
                  <a:pt x="53562" y="4383488"/>
                </a:lnTo>
                <a:lnTo>
                  <a:pt x="30912" y="4343784"/>
                </a:lnTo>
                <a:lnTo>
                  <a:pt x="14087" y="4300951"/>
                </a:lnTo>
                <a:lnTo>
                  <a:pt x="3608" y="4255495"/>
                </a:lnTo>
                <a:lnTo>
                  <a:pt x="0" y="4207929"/>
                </a:lnTo>
                <a:lnTo>
                  <a:pt x="0" y="323011"/>
                </a:lnTo>
                <a:lnTo>
                  <a:pt x="3608" y="275444"/>
                </a:lnTo>
                <a:lnTo>
                  <a:pt x="14087" y="229989"/>
                </a:lnTo>
                <a:lnTo>
                  <a:pt x="30912" y="187155"/>
                </a:lnTo>
                <a:lnTo>
                  <a:pt x="53562" y="147452"/>
                </a:lnTo>
                <a:lnTo>
                  <a:pt x="81513" y="111390"/>
                </a:lnTo>
                <a:lnTo>
                  <a:pt x="114243" y="79477"/>
                </a:lnTo>
                <a:lnTo>
                  <a:pt x="151230" y="52224"/>
                </a:lnTo>
                <a:lnTo>
                  <a:pt x="191951" y="30140"/>
                </a:lnTo>
                <a:lnTo>
                  <a:pt x="235883" y="13735"/>
                </a:lnTo>
                <a:lnTo>
                  <a:pt x="282504" y="3518"/>
                </a:lnTo>
                <a:lnTo>
                  <a:pt x="331292" y="0"/>
                </a:lnTo>
                <a:close/>
              </a:path>
            </a:pathLst>
          </a:custGeom>
          <a:ln w="15240">
            <a:solidFill>
              <a:srgbClr val="6D6E7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2" name="object 2112"/>
          <p:cNvSpPr/>
          <p:nvPr/>
        </p:nvSpPr>
        <p:spPr>
          <a:xfrm>
            <a:off x="7783512" y="403225"/>
            <a:ext cx="36195" cy="41275"/>
          </a:xfrm>
          <a:custGeom>
            <a:avLst/>
            <a:gdLst/>
            <a:ahLst/>
            <a:cxnLst/>
            <a:rect l="l" t="t" r="r" b="b"/>
            <a:pathLst>
              <a:path w="36195" h="41275">
                <a:moveTo>
                  <a:pt x="35763" y="26631"/>
                </a:moveTo>
                <a:lnTo>
                  <a:pt x="35763" y="13906"/>
                </a:lnTo>
                <a:lnTo>
                  <a:pt x="34074" y="8965"/>
                </a:lnTo>
                <a:lnTo>
                  <a:pt x="27406" y="1790"/>
                </a:lnTo>
                <a:lnTo>
                  <a:pt x="23253" y="26"/>
                </a:lnTo>
                <a:lnTo>
                  <a:pt x="13055" y="0"/>
                </a:lnTo>
                <a:lnTo>
                  <a:pt x="8775" y="1790"/>
                </a:lnTo>
                <a:lnTo>
                  <a:pt x="1752" y="8978"/>
                </a:lnTo>
                <a:lnTo>
                  <a:pt x="0" y="13690"/>
                </a:lnTo>
                <a:lnTo>
                  <a:pt x="0" y="23355"/>
                </a:lnTo>
                <a:lnTo>
                  <a:pt x="15328" y="41224"/>
                </a:lnTo>
                <a:lnTo>
                  <a:pt x="23253" y="41224"/>
                </a:lnTo>
                <a:lnTo>
                  <a:pt x="27292" y="39331"/>
                </a:lnTo>
                <a:lnTo>
                  <a:pt x="34074" y="31762"/>
                </a:lnTo>
                <a:lnTo>
                  <a:pt x="35763" y="26631"/>
                </a:lnTo>
                <a:close/>
              </a:path>
            </a:pathLst>
          </a:custGeom>
          <a:solidFill>
            <a:srgbClr val="E6E7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3" name="object 2113"/>
          <p:cNvSpPr/>
          <p:nvPr/>
        </p:nvSpPr>
        <p:spPr>
          <a:xfrm>
            <a:off x="7783512" y="403225"/>
            <a:ext cx="36195" cy="41275"/>
          </a:xfrm>
          <a:custGeom>
            <a:avLst/>
            <a:gdLst/>
            <a:ahLst/>
            <a:cxnLst/>
            <a:rect l="l" t="t" r="r" b="b"/>
            <a:pathLst>
              <a:path w="36195" h="41275">
                <a:moveTo>
                  <a:pt x="0" y="19519"/>
                </a:moveTo>
                <a:lnTo>
                  <a:pt x="15328" y="41224"/>
                </a:lnTo>
                <a:lnTo>
                  <a:pt x="18542" y="41224"/>
                </a:lnTo>
                <a:lnTo>
                  <a:pt x="23253" y="41224"/>
                </a:lnTo>
                <a:lnTo>
                  <a:pt x="27292" y="39331"/>
                </a:lnTo>
                <a:lnTo>
                  <a:pt x="30683" y="35547"/>
                </a:lnTo>
                <a:lnTo>
                  <a:pt x="34074" y="31762"/>
                </a:lnTo>
                <a:lnTo>
                  <a:pt x="35763" y="26631"/>
                </a:lnTo>
                <a:lnTo>
                  <a:pt x="35763" y="20154"/>
                </a:lnTo>
                <a:lnTo>
                  <a:pt x="35763" y="13906"/>
                </a:lnTo>
                <a:lnTo>
                  <a:pt x="34086" y="8978"/>
                </a:lnTo>
                <a:lnTo>
                  <a:pt x="30746" y="5384"/>
                </a:lnTo>
                <a:lnTo>
                  <a:pt x="27406" y="1790"/>
                </a:lnTo>
                <a:lnTo>
                  <a:pt x="23190" y="0"/>
                </a:lnTo>
                <a:lnTo>
                  <a:pt x="18110" y="0"/>
                </a:lnTo>
                <a:lnTo>
                  <a:pt x="13055" y="0"/>
                </a:lnTo>
                <a:lnTo>
                  <a:pt x="8775" y="1790"/>
                </a:lnTo>
                <a:lnTo>
                  <a:pt x="5270" y="5384"/>
                </a:lnTo>
                <a:lnTo>
                  <a:pt x="1752" y="8978"/>
                </a:lnTo>
                <a:lnTo>
                  <a:pt x="0" y="13690"/>
                </a:lnTo>
                <a:lnTo>
                  <a:pt x="0" y="19519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4" name="object 2114"/>
          <p:cNvSpPr/>
          <p:nvPr/>
        </p:nvSpPr>
        <p:spPr>
          <a:xfrm>
            <a:off x="7783512" y="403225"/>
            <a:ext cx="36195" cy="41275"/>
          </a:xfrm>
          <a:custGeom>
            <a:avLst/>
            <a:gdLst/>
            <a:ahLst/>
            <a:cxnLst/>
            <a:rect l="l" t="t" r="r" b="b"/>
            <a:pathLst>
              <a:path w="36195" h="41275">
                <a:moveTo>
                  <a:pt x="35763" y="26631"/>
                </a:moveTo>
                <a:lnTo>
                  <a:pt x="35763" y="13906"/>
                </a:lnTo>
                <a:lnTo>
                  <a:pt x="34074" y="8965"/>
                </a:lnTo>
                <a:lnTo>
                  <a:pt x="27406" y="1790"/>
                </a:lnTo>
                <a:lnTo>
                  <a:pt x="23253" y="26"/>
                </a:lnTo>
                <a:lnTo>
                  <a:pt x="13055" y="0"/>
                </a:lnTo>
                <a:lnTo>
                  <a:pt x="8775" y="1790"/>
                </a:lnTo>
                <a:lnTo>
                  <a:pt x="1752" y="8978"/>
                </a:lnTo>
                <a:lnTo>
                  <a:pt x="0" y="13690"/>
                </a:lnTo>
                <a:lnTo>
                  <a:pt x="0" y="23355"/>
                </a:lnTo>
                <a:lnTo>
                  <a:pt x="15328" y="41224"/>
                </a:lnTo>
                <a:lnTo>
                  <a:pt x="23253" y="41224"/>
                </a:lnTo>
                <a:lnTo>
                  <a:pt x="27292" y="39331"/>
                </a:lnTo>
                <a:lnTo>
                  <a:pt x="34074" y="31762"/>
                </a:lnTo>
                <a:lnTo>
                  <a:pt x="35763" y="26631"/>
                </a:lnTo>
                <a:close/>
              </a:path>
            </a:pathLst>
          </a:custGeom>
          <a:solidFill>
            <a:srgbClr val="F8F8F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5" name="object 211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15"/>
              </a:lnSpc>
            </a:pPr>
            <a:r>
              <a:rPr sz="1100" spc="-5" dirty="0"/>
              <a:t>COD.</a:t>
            </a:r>
            <a:r>
              <a:rPr sz="1100" spc="-40" dirty="0"/>
              <a:t> </a:t>
            </a:r>
            <a:r>
              <a:rPr spc="-5" dirty="0"/>
              <a:t>1793990</a:t>
            </a:r>
            <a:endParaRPr sz="11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 txBox="1"/>
          <p:nvPr/>
        </p:nvSpPr>
        <p:spPr>
          <a:xfrm>
            <a:off x="502770" y="828284"/>
            <a:ext cx="4403090" cy="3387466"/>
          </a:xfrm>
          <a:prstGeom prst="rect">
            <a:avLst/>
          </a:prstGeom>
        </p:spPr>
        <p:txBody>
          <a:bodyPr vert="horz" wrap="square" lIns="0" tIns="62865" rIns="0" bIns="0" rtlCol="0">
            <a:spAutoFit/>
          </a:bodyPr>
          <a:lstStyle/>
          <a:p>
            <a:pPr marL="88900" indent="-8890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800" dirty="0"/>
              <a:t>ПОДКЛЮЧЕНИЕ ГИБКИХ СОЕДИНЕНИЙ </a:t>
            </a:r>
            <a:r>
              <a:rPr lang="ru-RU" sz="800" b="1" dirty="0"/>
              <a:t>1 2 3 4 5 6</a:t>
            </a:r>
          </a:p>
          <a:p>
            <a:pPr marL="88900" indent="-8890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800" dirty="0"/>
              <a:t>СНИМИТЕ ГАЙКУ </a:t>
            </a:r>
            <a:r>
              <a:rPr lang="ru-RU" sz="800" b="1" dirty="0"/>
              <a:t>8</a:t>
            </a:r>
            <a:r>
              <a:rPr lang="ru-RU" sz="800" dirty="0"/>
              <a:t>. </a:t>
            </a:r>
            <a:r>
              <a:rPr lang="ru-RU" sz="800" dirty="0" smtClean="0"/>
              <a:t>СОРИЕНТИРУЙТЕ </a:t>
            </a:r>
            <a:r>
              <a:rPr lang="ru-RU" sz="800" dirty="0"/>
              <a:t>И </a:t>
            </a:r>
            <a:r>
              <a:rPr lang="ru-RU" sz="800" dirty="0" smtClean="0"/>
              <a:t>УСТАНОВИТЕ КОРПУС</a:t>
            </a:r>
            <a:r>
              <a:rPr lang="ru-RU" sz="800" b="1" dirty="0" smtClean="0"/>
              <a:t> </a:t>
            </a:r>
            <a:r>
              <a:rPr lang="ru-RU" sz="800" b="1" dirty="0"/>
              <a:t>7</a:t>
            </a:r>
            <a:r>
              <a:rPr lang="ru-RU" sz="800" dirty="0"/>
              <a:t> КРАНА СОГЛАСНО ДИАГРАММЕ . ЗАТЯНУТЬ ВЕРХНЮЮ ГАЙКУ </a:t>
            </a:r>
            <a:r>
              <a:rPr lang="ru-RU" sz="800" b="1" dirty="0"/>
              <a:t>8</a:t>
            </a:r>
            <a:r>
              <a:rPr lang="ru-RU" sz="800" dirty="0"/>
              <a:t>.</a:t>
            </a:r>
          </a:p>
          <a:p>
            <a:pPr marL="88900" indent="-8890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800" dirty="0"/>
              <a:t>ЗАТЯНУТЬ ГАЙКУ ПОД КОРПУСОМ </a:t>
            </a:r>
            <a:r>
              <a:rPr lang="ru-RU" sz="800" b="1" dirty="0"/>
              <a:t>7</a:t>
            </a:r>
            <a:r>
              <a:rPr lang="ru-RU" sz="800" dirty="0"/>
              <a:t>. УСТАНОВИТЕ ХРОМИРОВАННУЮ КРЫШКУ </a:t>
            </a:r>
            <a:r>
              <a:rPr lang="ru-RU" sz="800" b="1" dirty="0"/>
              <a:t>9</a:t>
            </a:r>
          </a:p>
          <a:p>
            <a:pPr marL="88900" indent="-8890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800" dirty="0" smtClean="0"/>
              <a:t>УСТАНОВИТЕ РУЧКУ</a:t>
            </a:r>
            <a:r>
              <a:rPr lang="ru-RU" sz="800" b="1" dirty="0" smtClean="0"/>
              <a:t> </a:t>
            </a:r>
            <a:r>
              <a:rPr lang="ru-RU" sz="800" b="1" dirty="0"/>
              <a:t>10</a:t>
            </a:r>
            <a:r>
              <a:rPr lang="ru-RU" sz="800" dirty="0"/>
              <a:t> </a:t>
            </a:r>
            <a:r>
              <a:rPr lang="ru-RU" sz="800" dirty="0" smtClean="0"/>
              <a:t>СОРИЕНТИРУЙТЕ СОГЛАСНО </a:t>
            </a:r>
            <a:r>
              <a:rPr lang="ru-RU" sz="800" dirty="0"/>
              <a:t>МАРКИРОВКЕ</a:t>
            </a:r>
          </a:p>
          <a:p>
            <a:pPr marL="88900" indent="-8890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800" dirty="0" smtClean="0"/>
              <a:t>ЗАКРУТИТЕ ВИНТ И ПРИКРЕПИТЕ ВЕРНЮЮ КРЫШКУ </a:t>
            </a:r>
            <a:r>
              <a:rPr lang="ru-RU" sz="800" b="1" dirty="0" smtClean="0"/>
              <a:t>11</a:t>
            </a:r>
            <a:endParaRPr lang="ru-RU" sz="800" b="1" dirty="0"/>
          </a:p>
          <a:p>
            <a:pPr marL="88900" indent="-8890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800" dirty="0"/>
              <a:t>СНЯТЬ ОГРАНИЧИТЕЛЬ </a:t>
            </a:r>
            <a:r>
              <a:rPr lang="ru-RU" sz="800" b="1" dirty="0"/>
              <a:t>15</a:t>
            </a:r>
          </a:p>
          <a:p>
            <a:pPr marL="88900" indent="-8890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800" dirty="0"/>
              <a:t>СНЯТЬ ГАЙКУ </a:t>
            </a:r>
            <a:r>
              <a:rPr lang="ru-RU" sz="800" b="1" dirty="0"/>
              <a:t>13</a:t>
            </a:r>
            <a:r>
              <a:rPr lang="ru-RU" sz="800" dirty="0"/>
              <a:t>. </a:t>
            </a:r>
            <a:r>
              <a:rPr lang="ru-RU" sz="800" dirty="0" smtClean="0"/>
              <a:t>СОРИЕНТИРУЙТЕ </a:t>
            </a:r>
            <a:r>
              <a:rPr lang="ru-RU" sz="800" dirty="0"/>
              <a:t>И </a:t>
            </a:r>
            <a:r>
              <a:rPr lang="ru-RU" sz="800" dirty="0" smtClean="0"/>
              <a:t>УСТАНОВИТЕ КОРПУС </a:t>
            </a:r>
            <a:r>
              <a:rPr lang="ru-RU" sz="800" b="1" dirty="0" smtClean="0"/>
              <a:t>12</a:t>
            </a:r>
            <a:r>
              <a:rPr lang="ru-RU" sz="800" dirty="0" smtClean="0"/>
              <a:t> </a:t>
            </a:r>
            <a:r>
              <a:rPr lang="ru-RU" sz="800" dirty="0"/>
              <a:t>КРАНА СОГЛАСНО ДИАГРАММЕ. ЗАТЯНУТЬ ВЕРХНЮЮ ГАЙКУ </a:t>
            </a:r>
            <a:r>
              <a:rPr lang="ru-RU" sz="800" b="1" dirty="0"/>
              <a:t>13</a:t>
            </a:r>
            <a:r>
              <a:rPr lang="ru-RU" sz="800" dirty="0"/>
              <a:t>.</a:t>
            </a:r>
          </a:p>
          <a:p>
            <a:pPr marL="88900" indent="-8890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800" dirty="0"/>
              <a:t>ЗАТЯНУТЬ ГАЙКУ ПОД КОРПУСОМ </a:t>
            </a:r>
            <a:r>
              <a:rPr lang="ru-RU" sz="800" b="1" dirty="0"/>
              <a:t>12</a:t>
            </a:r>
            <a:r>
              <a:rPr lang="ru-RU" sz="800" dirty="0"/>
              <a:t>. </a:t>
            </a:r>
            <a:r>
              <a:rPr lang="ru-RU" sz="800" dirty="0" smtClean="0"/>
              <a:t>УСТАНОВИТЕ ХРОМИРОВАННУЮ КРЫШКУ </a:t>
            </a:r>
            <a:r>
              <a:rPr lang="ru-RU" sz="800" b="1" dirty="0" smtClean="0"/>
              <a:t>14</a:t>
            </a:r>
            <a:endParaRPr lang="ru-RU" sz="800" b="1" dirty="0"/>
          </a:p>
          <a:p>
            <a:pPr marL="88900" indent="-8890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800" dirty="0" smtClean="0"/>
              <a:t>УСТАНОВИТЕ  ОГРАНИЧИТЕЛЬ </a:t>
            </a:r>
            <a:r>
              <a:rPr lang="ru-RU" sz="800" b="1" dirty="0" smtClean="0"/>
              <a:t>15</a:t>
            </a:r>
            <a:r>
              <a:rPr lang="ru-RU" sz="800" dirty="0" smtClean="0"/>
              <a:t>  СОРИЕНТИРУЙТЕ </a:t>
            </a:r>
            <a:r>
              <a:rPr lang="ru-RU" sz="800" dirty="0"/>
              <a:t>СОГЛАСНО МАРКИРОВКАМ</a:t>
            </a:r>
          </a:p>
          <a:p>
            <a:pPr marL="88900" indent="-8890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800" dirty="0" smtClean="0"/>
              <a:t>УСТАНОВИТЕ РУЧКУ </a:t>
            </a:r>
            <a:r>
              <a:rPr lang="ru-RU" sz="800" b="1" dirty="0" smtClean="0"/>
              <a:t>16</a:t>
            </a:r>
            <a:r>
              <a:rPr lang="ru-RU" sz="800" dirty="0" smtClean="0"/>
              <a:t> СОРИЕНТИРУЕТ </a:t>
            </a:r>
            <a:r>
              <a:rPr lang="ru-RU" sz="800" dirty="0"/>
              <a:t>СОГЛАСНО МАРКИРОВКАМ</a:t>
            </a:r>
          </a:p>
          <a:p>
            <a:pPr marL="88900" indent="-8890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800" dirty="0" smtClean="0"/>
              <a:t>ЗАКРУТИТЕ ВИНТ И ПРИКРЕПИТЕ ВЕРНЮЮ КРЫШКУ </a:t>
            </a:r>
            <a:r>
              <a:rPr lang="ru-RU" sz="800" b="1" dirty="0" smtClean="0"/>
              <a:t>17</a:t>
            </a:r>
            <a:endParaRPr lang="ru-RU" sz="800" b="1" dirty="0"/>
          </a:p>
          <a:p>
            <a:pPr marL="88900" indent="-8890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800" dirty="0" smtClean="0"/>
              <a:t>СОРИЕНТИРУЙТЕ </a:t>
            </a:r>
            <a:r>
              <a:rPr lang="ru-RU" sz="800" dirty="0"/>
              <a:t>И </a:t>
            </a:r>
            <a:r>
              <a:rPr lang="ru-RU" sz="800" dirty="0" smtClean="0"/>
              <a:t>УСТАНОВИТЕ КОРПУС </a:t>
            </a:r>
            <a:r>
              <a:rPr lang="ru-RU" sz="800" b="1" dirty="0" smtClean="0"/>
              <a:t>18</a:t>
            </a:r>
            <a:r>
              <a:rPr lang="ru-RU" sz="800" dirty="0" smtClean="0"/>
              <a:t> </a:t>
            </a:r>
            <a:r>
              <a:rPr lang="ru-RU" sz="800" dirty="0"/>
              <a:t>КРАНА СОГЛАСНО ДИАГРАММЕ. РЕГУЛИРОВКА КРЕПЛЕНИЯ </a:t>
            </a:r>
            <a:r>
              <a:rPr lang="ru-RU" sz="800" b="1" dirty="0" smtClean="0"/>
              <a:t>19</a:t>
            </a:r>
            <a:endParaRPr lang="ru-RU" sz="800" b="1" dirty="0"/>
          </a:p>
          <a:p>
            <a:pPr marL="88900" indent="-8890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800" dirty="0"/>
              <a:t>ПОДКЛЮЧЕНИЕ </a:t>
            </a:r>
            <a:r>
              <a:rPr lang="ru-RU" sz="800" dirty="0" smtClean="0"/>
              <a:t> ПОДВОДКИ </a:t>
            </a:r>
            <a:r>
              <a:rPr lang="ru-RU" sz="800" b="1" dirty="0" smtClean="0"/>
              <a:t>20</a:t>
            </a:r>
            <a:r>
              <a:rPr lang="ru-RU" sz="800" dirty="0"/>
              <a:t>. ПОДКЛЮЧИТЬ НОСИК </a:t>
            </a:r>
            <a:r>
              <a:rPr lang="ru-RU" sz="800" b="1" dirty="0"/>
              <a:t>21</a:t>
            </a:r>
          </a:p>
          <a:p>
            <a:pPr marL="88900" indent="-8890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800" dirty="0"/>
              <a:t>ОТРЕГУЛИРУЙТЕ </a:t>
            </a:r>
            <a:r>
              <a:rPr lang="ru-RU" sz="800" dirty="0" smtClean="0"/>
              <a:t>КОРПУС СОГЛАСНО </a:t>
            </a:r>
            <a:r>
              <a:rPr lang="ru-RU" sz="800" dirty="0"/>
              <a:t>ИНСТРУКЦИЯМ </a:t>
            </a:r>
            <a:r>
              <a:rPr lang="ru-RU" sz="800" b="1" dirty="0"/>
              <a:t>22</a:t>
            </a:r>
            <a:r>
              <a:rPr lang="ru-RU" sz="800" dirty="0"/>
              <a:t>. РЕГУЛИРОВКА </a:t>
            </a:r>
            <a:r>
              <a:rPr lang="ru-RU" sz="800" dirty="0" smtClean="0"/>
              <a:t>КРЕПЛЕНИЙ </a:t>
            </a:r>
            <a:r>
              <a:rPr lang="ru-RU" sz="800" b="1" dirty="0" smtClean="0"/>
              <a:t>23</a:t>
            </a:r>
            <a:endParaRPr lang="ru-RU" sz="800" b="1" dirty="0"/>
          </a:p>
          <a:p>
            <a:pPr marL="88900" indent="-8890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800" dirty="0" smtClean="0"/>
              <a:t>ПОДКЛЮЧЕНИЕ  ГИБКОЙ ПОДВОДКИ </a:t>
            </a:r>
            <a:r>
              <a:rPr lang="ru-RU" sz="800" b="1" dirty="0" smtClean="0"/>
              <a:t>24</a:t>
            </a:r>
            <a:r>
              <a:rPr lang="ru-RU" sz="800" dirty="0"/>
              <a:t>. ПОДКЛЮЧЕНИЕ </a:t>
            </a:r>
            <a:r>
              <a:rPr lang="ru-RU" sz="800" dirty="0" smtClean="0"/>
              <a:t>ДУША </a:t>
            </a:r>
            <a:r>
              <a:rPr lang="ru-RU" sz="800" b="1" dirty="0" smtClean="0"/>
              <a:t>25</a:t>
            </a:r>
            <a:endParaRPr lang="ru-RU" sz="800" b="1" dirty="0"/>
          </a:p>
        </p:txBody>
      </p:sp>
      <p:sp>
        <p:nvSpPr>
          <p:cNvPr id="14" name="object 14"/>
          <p:cNvSpPr txBox="1"/>
          <p:nvPr/>
        </p:nvSpPr>
        <p:spPr>
          <a:xfrm>
            <a:off x="505559" y="650066"/>
            <a:ext cx="2182495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000" b="1" dirty="0" smtClean="0">
                <a:solidFill>
                  <a:srgbClr val="404041"/>
                </a:solidFill>
                <a:latin typeface="Arial"/>
                <a:cs typeface="Arial"/>
              </a:rPr>
              <a:t>ИНСТРУКЦИЯ ПО УСТАНОВКЕ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36550" y="2714625"/>
            <a:ext cx="133350" cy="134620"/>
          </a:xfrm>
          <a:custGeom>
            <a:avLst/>
            <a:gdLst/>
            <a:ahLst/>
            <a:cxnLst/>
            <a:rect l="l" t="t" r="r" b="b"/>
            <a:pathLst>
              <a:path w="133350" h="134619">
                <a:moveTo>
                  <a:pt x="66586" y="0"/>
                </a:moveTo>
                <a:lnTo>
                  <a:pt x="133159" y="134302"/>
                </a:lnTo>
                <a:lnTo>
                  <a:pt x="0" y="134302"/>
                </a:lnTo>
                <a:lnTo>
                  <a:pt x="66586" y="0"/>
                </a:lnTo>
                <a:close/>
              </a:path>
            </a:pathLst>
          </a:custGeom>
          <a:ln w="18288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377622" y="2720479"/>
            <a:ext cx="5397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solidFill>
                  <a:srgbClr val="231F20"/>
                </a:solidFill>
                <a:latin typeface="Arial"/>
                <a:cs typeface="Arial"/>
              </a:rPr>
              <a:t>i</a:t>
            </a:r>
            <a:endParaRPr sz="80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336550" y="2028051"/>
            <a:ext cx="133350" cy="134620"/>
          </a:xfrm>
          <a:custGeom>
            <a:avLst/>
            <a:gdLst/>
            <a:ahLst/>
            <a:cxnLst/>
            <a:rect l="l" t="t" r="r" b="b"/>
            <a:pathLst>
              <a:path w="133350" h="134619">
                <a:moveTo>
                  <a:pt x="66586" y="0"/>
                </a:moveTo>
                <a:lnTo>
                  <a:pt x="133159" y="134302"/>
                </a:lnTo>
                <a:lnTo>
                  <a:pt x="0" y="134302"/>
                </a:lnTo>
                <a:lnTo>
                  <a:pt x="66586" y="0"/>
                </a:lnTo>
                <a:close/>
              </a:path>
            </a:pathLst>
          </a:custGeom>
          <a:ln w="18288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377621" y="2033905"/>
            <a:ext cx="5397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solidFill>
                  <a:srgbClr val="231F20"/>
                </a:solidFill>
                <a:latin typeface="Arial"/>
                <a:cs typeface="Arial"/>
              </a:rPr>
              <a:t>i</a:t>
            </a:r>
            <a:endParaRPr sz="8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602008" y="821742"/>
            <a:ext cx="4470400" cy="2581910"/>
          </a:xfrm>
          <a:prstGeom prst="rect">
            <a:avLst/>
          </a:prstGeom>
        </p:spPr>
        <p:txBody>
          <a:bodyPr vert="horz" wrap="square" lIns="0" tIns="68580" rIns="0" bIns="0" rtlCol="0">
            <a:spAutoFit/>
          </a:bodyPr>
          <a:lstStyle/>
          <a:p>
            <a:pPr marL="176530" indent="-163830">
              <a:lnSpc>
                <a:spcPct val="100000"/>
              </a:lnSpc>
              <a:spcBef>
                <a:spcPts val="540"/>
              </a:spcBef>
              <a:buSzPct val="80000"/>
              <a:buFont typeface="Symbol"/>
              <a:buChar char=""/>
              <a:tabLst>
                <a:tab pos="177165" algn="l"/>
              </a:tabLst>
            </a:pPr>
            <a:r>
              <a:rPr sz="750" dirty="0">
                <a:solidFill>
                  <a:srgbClr val="4C4C4E"/>
                </a:solidFill>
                <a:latin typeface="Arial"/>
                <a:cs typeface="Arial"/>
              </a:rPr>
              <a:t>CONNECT FLEXIBLE CONNECTIONS </a:t>
            </a:r>
            <a:r>
              <a:rPr sz="750" b="1" spc="-5" dirty="0">
                <a:solidFill>
                  <a:srgbClr val="4C4C4E"/>
                </a:solidFill>
                <a:latin typeface="Arial"/>
                <a:cs typeface="Arial"/>
              </a:rPr>
              <a:t>1 2 3 4 5</a:t>
            </a:r>
            <a:r>
              <a:rPr sz="750" b="1" spc="40" dirty="0">
                <a:solidFill>
                  <a:srgbClr val="4C4C4E"/>
                </a:solidFill>
                <a:latin typeface="Arial"/>
                <a:cs typeface="Arial"/>
              </a:rPr>
              <a:t> </a:t>
            </a:r>
            <a:r>
              <a:rPr sz="750" b="1" spc="-5" dirty="0">
                <a:solidFill>
                  <a:srgbClr val="4C4C4E"/>
                </a:solidFill>
                <a:latin typeface="Arial"/>
                <a:cs typeface="Arial"/>
              </a:rPr>
              <a:t>6</a:t>
            </a:r>
            <a:endParaRPr sz="750" dirty="0">
              <a:latin typeface="Arial"/>
              <a:cs typeface="Arial"/>
            </a:endParaRPr>
          </a:p>
          <a:p>
            <a:pPr marL="176530" indent="-163830">
              <a:lnSpc>
                <a:spcPct val="100000"/>
              </a:lnSpc>
              <a:spcBef>
                <a:spcPts val="440"/>
              </a:spcBef>
              <a:buSzPct val="80000"/>
              <a:buFont typeface="Symbol"/>
              <a:buChar char=""/>
              <a:tabLst>
                <a:tab pos="177165" algn="l"/>
              </a:tabLst>
            </a:pPr>
            <a:r>
              <a:rPr sz="750" dirty="0">
                <a:solidFill>
                  <a:srgbClr val="4C4C4E"/>
                </a:solidFill>
                <a:latin typeface="Arial"/>
                <a:cs typeface="Arial"/>
              </a:rPr>
              <a:t>REMOVE</a:t>
            </a:r>
            <a:r>
              <a:rPr sz="750" spc="-5" dirty="0">
                <a:solidFill>
                  <a:srgbClr val="4C4C4E"/>
                </a:solidFill>
                <a:latin typeface="Arial"/>
                <a:cs typeface="Arial"/>
              </a:rPr>
              <a:t> </a:t>
            </a:r>
            <a:r>
              <a:rPr sz="750" dirty="0">
                <a:solidFill>
                  <a:srgbClr val="4C4C4E"/>
                </a:solidFill>
                <a:latin typeface="Arial"/>
                <a:cs typeface="Arial"/>
              </a:rPr>
              <a:t>NUT</a:t>
            </a:r>
            <a:r>
              <a:rPr sz="750" spc="-20" dirty="0">
                <a:solidFill>
                  <a:srgbClr val="4C4C4E"/>
                </a:solidFill>
                <a:latin typeface="Arial"/>
                <a:cs typeface="Arial"/>
              </a:rPr>
              <a:t> </a:t>
            </a:r>
            <a:r>
              <a:rPr sz="750" b="1" dirty="0">
                <a:solidFill>
                  <a:srgbClr val="4C4C4E"/>
                </a:solidFill>
                <a:latin typeface="Arial"/>
                <a:cs typeface="Arial"/>
              </a:rPr>
              <a:t>8</a:t>
            </a:r>
            <a:r>
              <a:rPr sz="750" dirty="0">
                <a:solidFill>
                  <a:srgbClr val="4C4C4E"/>
                </a:solidFill>
                <a:latin typeface="Arial"/>
                <a:cs typeface="Arial"/>
              </a:rPr>
              <a:t>. </a:t>
            </a:r>
            <a:r>
              <a:rPr sz="750" spc="-15" dirty="0">
                <a:solidFill>
                  <a:srgbClr val="4C4C4E"/>
                </a:solidFill>
                <a:latin typeface="Arial"/>
                <a:cs typeface="Arial"/>
              </a:rPr>
              <a:t>ORIENTATE</a:t>
            </a:r>
            <a:r>
              <a:rPr sz="750" spc="-50" dirty="0">
                <a:solidFill>
                  <a:srgbClr val="4C4C4E"/>
                </a:solidFill>
                <a:latin typeface="Arial"/>
                <a:cs typeface="Arial"/>
              </a:rPr>
              <a:t> </a:t>
            </a:r>
            <a:r>
              <a:rPr sz="750" spc="-5" dirty="0">
                <a:solidFill>
                  <a:srgbClr val="4C4C4E"/>
                </a:solidFill>
                <a:latin typeface="Arial"/>
                <a:cs typeface="Arial"/>
              </a:rPr>
              <a:t>AND</a:t>
            </a:r>
            <a:r>
              <a:rPr sz="750" dirty="0">
                <a:solidFill>
                  <a:srgbClr val="4C4C4E"/>
                </a:solidFill>
                <a:latin typeface="Arial"/>
                <a:cs typeface="Arial"/>
              </a:rPr>
              <a:t> FIT</a:t>
            </a:r>
            <a:r>
              <a:rPr sz="750" spc="-35" dirty="0">
                <a:solidFill>
                  <a:srgbClr val="4C4C4E"/>
                </a:solidFill>
                <a:latin typeface="Arial"/>
                <a:cs typeface="Arial"/>
              </a:rPr>
              <a:t> </a:t>
            </a:r>
            <a:r>
              <a:rPr sz="750" spc="-20" dirty="0">
                <a:solidFill>
                  <a:srgbClr val="4C4C4E"/>
                </a:solidFill>
                <a:latin typeface="Arial"/>
                <a:cs typeface="Arial"/>
              </a:rPr>
              <a:t>TAP </a:t>
            </a:r>
            <a:r>
              <a:rPr sz="750" dirty="0">
                <a:solidFill>
                  <a:srgbClr val="4C4C4E"/>
                </a:solidFill>
                <a:latin typeface="Arial"/>
                <a:cs typeface="Arial"/>
              </a:rPr>
              <a:t>BODY</a:t>
            </a:r>
            <a:r>
              <a:rPr sz="750" spc="-15" dirty="0">
                <a:solidFill>
                  <a:srgbClr val="4C4C4E"/>
                </a:solidFill>
                <a:latin typeface="Arial"/>
                <a:cs typeface="Arial"/>
              </a:rPr>
              <a:t> </a:t>
            </a:r>
            <a:r>
              <a:rPr sz="750" b="1" spc="-5" dirty="0">
                <a:solidFill>
                  <a:srgbClr val="4C4C4E"/>
                </a:solidFill>
                <a:latin typeface="Arial"/>
                <a:cs typeface="Arial"/>
              </a:rPr>
              <a:t>7</a:t>
            </a:r>
            <a:r>
              <a:rPr sz="750" b="1" spc="-10" dirty="0">
                <a:solidFill>
                  <a:srgbClr val="4C4C4E"/>
                </a:solidFill>
                <a:latin typeface="Arial"/>
                <a:cs typeface="Arial"/>
              </a:rPr>
              <a:t> </a:t>
            </a:r>
            <a:r>
              <a:rPr sz="750" dirty="0">
                <a:solidFill>
                  <a:srgbClr val="4C4C4E"/>
                </a:solidFill>
                <a:latin typeface="Arial"/>
                <a:cs typeface="Arial"/>
              </a:rPr>
              <a:t>AS PER</a:t>
            </a:r>
            <a:r>
              <a:rPr sz="750" spc="-5" dirty="0">
                <a:solidFill>
                  <a:srgbClr val="4C4C4E"/>
                </a:solidFill>
                <a:latin typeface="Arial"/>
                <a:cs typeface="Arial"/>
              </a:rPr>
              <a:t> </a:t>
            </a:r>
            <a:r>
              <a:rPr sz="750" dirty="0">
                <a:solidFill>
                  <a:srgbClr val="4C4C4E"/>
                </a:solidFill>
                <a:latin typeface="Arial"/>
                <a:cs typeface="Arial"/>
              </a:rPr>
              <a:t>DIAGRAM</a:t>
            </a:r>
            <a:r>
              <a:rPr sz="750" spc="-5" dirty="0">
                <a:solidFill>
                  <a:srgbClr val="4C4C4E"/>
                </a:solidFill>
                <a:latin typeface="Arial"/>
                <a:cs typeface="Arial"/>
              </a:rPr>
              <a:t> </a:t>
            </a:r>
            <a:r>
              <a:rPr sz="750" b="1" dirty="0">
                <a:solidFill>
                  <a:srgbClr val="4C4C4E"/>
                </a:solidFill>
                <a:latin typeface="Arial"/>
                <a:cs typeface="Arial"/>
              </a:rPr>
              <a:t>.</a:t>
            </a:r>
            <a:r>
              <a:rPr sz="750" b="1" spc="-15" dirty="0">
                <a:solidFill>
                  <a:srgbClr val="4C4C4E"/>
                </a:solidFill>
                <a:latin typeface="Arial"/>
                <a:cs typeface="Arial"/>
              </a:rPr>
              <a:t> </a:t>
            </a:r>
            <a:r>
              <a:rPr sz="750" dirty="0">
                <a:solidFill>
                  <a:srgbClr val="4C4C4E"/>
                </a:solidFill>
                <a:latin typeface="Arial"/>
                <a:cs typeface="Arial"/>
              </a:rPr>
              <a:t>TIGHTEN</a:t>
            </a:r>
            <a:r>
              <a:rPr sz="750" spc="-20" dirty="0">
                <a:solidFill>
                  <a:srgbClr val="4C4C4E"/>
                </a:solidFill>
                <a:latin typeface="Arial"/>
                <a:cs typeface="Arial"/>
              </a:rPr>
              <a:t> </a:t>
            </a:r>
            <a:r>
              <a:rPr sz="750" spc="-5" dirty="0">
                <a:solidFill>
                  <a:srgbClr val="4C4C4E"/>
                </a:solidFill>
                <a:latin typeface="Arial"/>
                <a:cs typeface="Arial"/>
              </a:rPr>
              <a:t>TOP</a:t>
            </a:r>
            <a:r>
              <a:rPr sz="750" spc="-15" dirty="0">
                <a:solidFill>
                  <a:srgbClr val="4C4C4E"/>
                </a:solidFill>
                <a:latin typeface="Arial"/>
                <a:cs typeface="Arial"/>
              </a:rPr>
              <a:t> </a:t>
            </a:r>
            <a:r>
              <a:rPr sz="750" dirty="0">
                <a:solidFill>
                  <a:srgbClr val="4C4C4E"/>
                </a:solidFill>
                <a:latin typeface="Arial"/>
                <a:cs typeface="Arial"/>
              </a:rPr>
              <a:t>NUT</a:t>
            </a:r>
            <a:r>
              <a:rPr sz="750" spc="-20" dirty="0">
                <a:solidFill>
                  <a:srgbClr val="4C4C4E"/>
                </a:solidFill>
                <a:latin typeface="Arial"/>
                <a:cs typeface="Arial"/>
              </a:rPr>
              <a:t> </a:t>
            </a:r>
            <a:r>
              <a:rPr sz="750" b="1" dirty="0">
                <a:solidFill>
                  <a:srgbClr val="4C4C4E"/>
                </a:solidFill>
                <a:latin typeface="Arial"/>
                <a:cs typeface="Arial"/>
              </a:rPr>
              <a:t>8.</a:t>
            </a:r>
            <a:endParaRPr sz="750" dirty="0">
              <a:latin typeface="Arial"/>
              <a:cs typeface="Arial"/>
            </a:endParaRPr>
          </a:p>
          <a:p>
            <a:pPr marL="176530" indent="-163830">
              <a:lnSpc>
                <a:spcPct val="100000"/>
              </a:lnSpc>
              <a:spcBef>
                <a:spcPts val="445"/>
              </a:spcBef>
              <a:buSzPct val="80000"/>
              <a:buFont typeface="Symbol"/>
              <a:buChar char=""/>
              <a:tabLst>
                <a:tab pos="177165" algn="l"/>
              </a:tabLst>
            </a:pPr>
            <a:r>
              <a:rPr sz="750" dirty="0">
                <a:solidFill>
                  <a:srgbClr val="4C4C4E"/>
                </a:solidFill>
                <a:latin typeface="Arial"/>
                <a:cs typeface="Arial"/>
              </a:rPr>
              <a:t>TIGHTEN NUT </a:t>
            </a:r>
            <a:r>
              <a:rPr sz="750" spc="-5" dirty="0">
                <a:solidFill>
                  <a:srgbClr val="4C4C4E"/>
                </a:solidFill>
                <a:latin typeface="Arial"/>
                <a:cs typeface="Arial"/>
              </a:rPr>
              <a:t>UNDER </a:t>
            </a:r>
            <a:r>
              <a:rPr sz="750" dirty="0">
                <a:solidFill>
                  <a:srgbClr val="4C4C4E"/>
                </a:solidFill>
                <a:latin typeface="Arial"/>
                <a:cs typeface="Arial"/>
              </a:rPr>
              <a:t>THE BODY </a:t>
            </a:r>
            <a:r>
              <a:rPr sz="750" b="1" spc="-5" dirty="0">
                <a:solidFill>
                  <a:srgbClr val="4C4C4E"/>
                </a:solidFill>
                <a:latin typeface="Arial"/>
                <a:cs typeface="Arial"/>
              </a:rPr>
              <a:t>7</a:t>
            </a:r>
            <a:r>
              <a:rPr sz="750" spc="-5" dirty="0">
                <a:solidFill>
                  <a:srgbClr val="4C4C4E"/>
                </a:solidFill>
                <a:latin typeface="Arial"/>
                <a:cs typeface="Arial"/>
              </a:rPr>
              <a:t>. </a:t>
            </a:r>
            <a:r>
              <a:rPr sz="750" dirty="0">
                <a:solidFill>
                  <a:srgbClr val="4C4C4E"/>
                </a:solidFill>
                <a:latin typeface="Arial"/>
                <a:cs typeface="Arial"/>
              </a:rPr>
              <a:t>FIT CHROME COVER</a:t>
            </a:r>
            <a:r>
              <a:rPr sz="750" spc="-60" dirty="0">
                <a:solidFill>
                  <a:srgbClr val="4C4C4E"/>
                </a:solidFill>
                <a:latin typeface="Arial"/>
                <a:cs typeface="Arial"/>
              </a:rPr>
              <a:t> </a:t>
            </a:r>
            <a:r>
              <a:rPr sz="750" b="1" spc="-5" dirty="0">
                <a:solidFill>
                  <a:srgbClr val="4C4C4E"/>
                </a:solidFill>
                <a:latin typeface="Arial"/>
                <a:cs typeface="Arial"/>
              </a:rPr>
              <a:t>9</a:t>
            </a:r>
            <a:endParaRPr sz="750" dirty="0">
              <a:latin typeface="Arial"/>
              <a:cs typeface="Arial"/>
            </a:endParaRPr>
          </a:p>
          <a:p>
            <a:pPr marL="176530" indent="-163830">
              <a:lnSpc>
                <a:spcPct val="100000"/>
              </a:lnSpc>
              <a:spcBef>
                <a:spcPts val="440"/>
              </a:spcBef>
              <a:buSzPct val="80000"/>
              <a:buFont typeface="Symbol"/>
              <a:buChar char=""/>
              <a:tabLst>
                <a:tab pos="177165" algn="l"/>
              </a:tabLst>
            </a:pPr>
            <a:r>
              <a:rPr sz="750" dirty="0">
                <a:solidFill>
                  <a:srgbClr val="4C4C4E"/>
                </a:solidFill>
                <a:latin typeface="Arial"/>
                <a:cs typeface="Arial"/>
              </a:rPr>
              <a:t>FIT </a:t>
            </a:r>
            <a:r>
              <a:rPr sz="750" spc="-5" dirty="0">
                <a:solidFill>
                  <a:srgbClr val="4C4C4E"/>
                </a:solidFill>
                <a:latin typeface="Arial"/>
                <a:cs typeface="Arial"/>
              </a:rPr>
              <a:t>HANDLE </a:t>
            </a:r>
            <a:r>
              <a:rPr sz="750" b="1" spc="-5" dirty="0">
                <a:solidFill>
                  <a:srgbClr val="4C4C4E"/>
                </a:solidFill>
                <a:latin typeface="Arial"/>
                <a:cs typeface="Arial"/>
              </a:rPr>
              <a:t>10 </a:t>
            </a:r>
            <a:r>
              <a:rPr sz="750" spc="-15" dirty="0">
                <a:solidFill>
                  <a:srgbClr val="4C4C4E"/>
                </a:solidFill>
                <a:latin typeface="Arial"/>
                <a:cs typeface="Arial"/>
              </a:rPr>
              <a:t>ORIENTATE </a:t>
            </a:r>
            <a:r>
              <a:rPr sz="750" dirty="0">
                <a:solidFill>
                  <a:srgbClr val="4C4C4E"/>
                </a:solidFill>
                <a:latin typeface="Arial"/>
                <a:cs typeface="Arial"/>
              </a:rPr>
              <a:t>AS PER</a:t>
            </a:r>
            <a:r>
              <a:rPr sz="750" spc="-40" dirty="0">
                <a:solidFill>
                  <a:srgbClr val="4C4C4E"/>
                </a:solidFill>
                <a:latin typeface="Arial"/>
                <a:cs typeface="Arial"/>
              </a:rPr>
              <a:t> </a:t>
            </a:r>
            <a:r>
              <a:rPr sz="750" dirty="0">
                <a:solidFill>
                  <a:srgbClr val="4C4C4E"/>
                </a:solidFill>
                <a:latin typeface="Arial"/>
                <a:cs typeface="Arial"/>
              </a:rPr>
              <a:t>MARKINGS</a:t>
            </a:r>
            <a:endParaRPr sz="750" dirty="0">
              <a:latin typeface="Arial"/>
              <a:cs typeface="Arial"/>
            </a:endParaRPr>
          </a:p>
          <a:p>
            <a:pPr marL="176530" indent="-163830">
              <a:lnSpc>
                <a:spcPct val="100000"/>
              </a:lnSpc>
              <a:spcBef>
                <a:spcPts val="445"/>
              </a:spcBef>
              <a:buSzPct val="80000"/>
              <a:buFont typeface="Symbol"/>
              <a:buChar char=""/>
              <a:tabLst>
                <a:tab pos="177165" algn="l"/>
              </a:tabLst>
            </a:pPr>
            <a:r>
              <a:rPr sz="750" dirty="0">
                <a:solidFill>
                  <a:srgbClr val="4C4C4E"/>
                </a:solidFill>
                <a:latin typeface="Arial"/>
                <a:cs typeface="Arial"/>
              </a:rPr>
              <a:t>FIT SCREW </a:t>
            </a:r>
            <a:r>
              <a:rPr sz="750" spc="-5" dirty="0">
                <a:solidFill>
                  <a:srgbClr val="4C4C4E"/>
                </a:solidFill>
                <a:latin typeface="Arial"/>
                <a:cs typeface="Arial"/>
              </a:rPr>
              <a:t>AND TOP</a:t>
            </a:r>
            <a:r>
              <a:rPr sz="750" spc="-90" dirty="0">
                <a:solidFill>
                  <a:srgbClr val="4C4C4E"/>
                </a:solidFill>
                <a:latin typeface="Arial"/>
                <a:cs typeface="Arial"/>
              </a:rPr>
              <a:t> </a:t>
            </a:r>
            <a:r>
              <a:rPr sz="750" b="1" spc="-50" dirty="0">
                <a:solidFill>
                  <a:srgbClr val="4C4C4E"/>
                </a:solidFill>
                <a:latin typeface="Arial"/>
                <a:cs typeface="Arial"/>
              </a:rPr>
              <a:t>11</a:t>
            </a:r>
            <a:endParaRPr sz="750" dirty="0">
              <a:latin typeface="Arial"/>
              <a:cs typeface="Arial"/>
            </a:endParaRPr>
          </a:p>
          <a:p>
            <a:pPr marL="176530" indent="-163830">
              <a:lnSpc>
                <a:spcPct val="100000"/>
              </a:lnSpc>
              <a:spcBef>
                <a:spcPts val="440"/>
              </a:spcBef>
              <a:buSzPct val="80000"/>
              <a:buFont typeface="Symbol"/>
              <a:buChar char=""/>
              <a:tabLst>
                <a:tab pos="177165" algn="l"/>
              </a:tabLst>
            </a:pPr>
            <a:r>
              <a:rPr sz="750" dirty="0">
                <a:solidFill>
                  <a:srgbClr val="4C4C4E"/>
                </a:solidFill>
                <a:latin typeface="Arial"/>
                <a:cs typeface="Arial"/>
              </a:rPr>
              <a:t>REMOVE LIMITER</a:t>
            </a:r>
            <a:r>
              <a:rPr sz="750" spc="-10" dirty="0">
                <a:solidFill>
                  <a:srgbClr val="4C4C4E"/>
                </a:solidFill>
                <a:latin typeface="Arial"/>
                <a:cs typeface="Arial"/>
              </a:rPr>
              <a:t> </a:t>
            </a:r>
            <a:r>
              <a:rPr sz="750" b="1" spc="-5" dirty="0">
                <a:solidFill>
                  <a:srgbClr val="4C4C4E"/>
                </a:solidFill>
                <a:latin typeface="Arial"/>
                <a:cs typeface="Arial"/>
              </a:rPr>
              <a:t>15</a:t>
            </a:r>
            <a:endParaRPr sz="750" dirty="0">
              <a:latin typeface="Arial"/>
              <a:cs typeface="Arial"/>
            </a:endParaRPr>
          </a:p>
          <a:p>
            <a:pPr marL="176530" indent="-163830">
              <a:lnSpc>
                <a:spcPct val="100000"/>
              </a:lnSpc>
              <a:spcBef>
                <a:spcPts val="440"/>
              </a:spcBef>
              <a:buSzPct val="80000"/>
              <a:buFont typeface="Symbol"/>
              <a:buChar char=""/>
              <a:tabLst>
                <a:tab pos="177165" algn="l"/>
              </a:tabLst>
            </a:pPr>
            <a:r>
              <a:rPr sz="750" dirty="0">
                <a:solidFill>
                  <a:srgbClr val="4C4C4E"/>
                </a:solidFill>
                <a:latin typeface="Arial"/>
                <a:cs typeface="Arial"/>
              </a:rPr>
              <a:t>REMOVE</a:t>
            </a:r>
            <a:r>
              <a:rPr sz="750" spc="-5" dirty="0">
                <a:solidFill>
                  <a:srgbClr val="4C4C4E"/>
                </a:solidFill>
                <a:latin typeface="Arial"/>
                <a:cs typeface="Arial"/>
              </a:rPr>
              <a:t> </a:t>
            </a:r>
            <a:r>
              <a:rPr sz="750" dirty="0">
                <a:solidFill>
                  <a:srgbClr val="4C4C4E"/>
                </a:solidFill>
                <a:latin typeface="Arial"/>
                <a:cs typeface="Arial"/>
              </a:rPr>
              <a:t>NUT</a:t>
            </a:r>
            <a:r>
              <a:rPr sz="750" spc="-20" dirty="0">
                <a:solidFill>
                  <a:srgbClr val="4C4C4E"/>
                </a:solidFill>
                <a:latin typeface="Arial"/>
                <a:cs typeface="Arial"/>
              </a:rPr>
              <a:t> </a:t>
            </a:r>
            <a:r>
              <a:rPr sz="750" b="1" dirty="0">
                <a:solidFill>
                  <a:srgbClr val="4C4C4E"/>
                </a:solidFill>
                <a:latin typeface="Arial"/>
                <a:cs typeface="Arial"/>
              </a:rPr>
              <a:t>13</a:t>
            </a:r>
            <a:r>
              <a:rPr sz="750" dirty="0">
                <a:solidFill>
                  <a:srgbClr val="4C4C4E"/>
                </a:solidFill>
                <a:latin typeface="Arial"/>
                <a:cs typeface="Arial"/>
              </a:rPr>
              <a:t>.</a:t>
            </a:r>
            <a:r>
              <a:rPr sz="750" spc="-5" dirty="0">
                <a:solidFill>
                  <a:srgbClr val="4C4C4E"/>
                </a:solidFill>
                <a:latin typeface="Arial"/>
                <a:cs typeface="Arial"/>
              </a:rPr>
              <a:t> </a:t>
            </a:r>
            <a:r>
              <a:rPr sz="750" spc="-15" dirty="0">
                <a:solidFill>
                  <a:srgbClr val="4C4C4E"/>
                </a:solidFill>
                <a:latin typeface="Arial"/>
                <a:cs typeface="Arial"/>
              </a:rPr>
              <a:t>ORIENTATE</a:t>
            </a:r>
            <a:r>
              <a:rPr sz="750" spc="-45" dirty="0">
                <a:solidFill>
                  <a:srgbClr val="4C4C4E"/>
                </a:solidFill>
                <a:latin typeface="Arial"/>
                <a:cs typeface="Arial"/>
              </a:rPr>
              <a:t> </a:t>
            </a:r>
            <a:r>
              <a:rPr sz="750" spc="-5" dirty="0">
                <a:solidFill>
                  <a:srgbClr val="4C4C4E"/>
                </a:solidFill>
                <a:latin typeface="Arial"/>
                <a:cs typeface="Arial"/>
              </a:rPr>
              <a:t>AND </a:t>
            </a:r>
            <a:r>
              <a:rPr sz="750" dirty="0">
                <a:solidFill>
                  <a:srgbClr val="4C4C4E"/>
                </a:solidFill>
                <a:latin typeface="Arial"/>
                <a:cs typeface="Arial"/>
              </a:rPr>
              <a:t>FIT</a:t>
            </a:r>
            <a:r>
              <a:rPr sz="750" spc="-35" dirty="0">
                <a:solidFill>
                  <a:srgbClr val="4C4C4E"/>
                </a:solidFill>
                <a:latin typeface="Arial"/>
                <a:cs typeface="Arial"/>
              </a:rPr>
              <a:t> </a:t>
            </a:r>
            <a:r>
              <a:rPr sz="750" spc="-20" dirty="0">
                <a:solidFill>
                  <a:srgbClr val="4C4C4E"/>
                </a:solidFill>
                <a:latin typeface="Arial"/>
                <a:cs typeface="Arial"/>
              </a:rPr>
              <a:t>TAP </a:t>
            </a:r>
            <a:r>
              <a:rPr sz="750" dirty="0">
                <a:solidFill>
                  <a:srgbClr val="4C4C4E"/>
                </a:solidFill>
                <a:latin typeface="Arial"/>
                <a:cs typeface="Arial"/>
              </a:rPr>
              <a:t>BODY</a:t>
            </a:r>
            <a:r>
              <a:rPr sz="750" spc="-15" dirty="0">
                <a:solidFill>
                  <a:srgbClr val="4C4C4E"/>
                </a:solidFill>
                <a:latin typeface="Arial"/>
                <a:cs typeface="Arial"/>
              </a:rPr>
              <a:t> </a:t>
            </a:r>
            <a:r>
              <a:rPr sz="750" b="1" spc="-5" dirty="0">
                <a:solidFill>
                  <a:srgbClr val="4C4C4E"/>
                </a:solidFill>
                <a:latin typeface="Arial"/>
                <a:cs typeface="Arial"/>
              </a:rPr>
              <a:t>12</a:t>
            </a:r>
            <a:r>
              <a:rPr sz="750" b="1" spc="-10" dirty="0">
                <a:solidFill>
                  <a:srgbClr val="4C4C4E"/>
                </a:solidFill>
                <a:latin typeface="Arial"/>
                <a:cs typeface="Arial"/>
              </a:rPr>
              <a:t> </a:t>
            </a:r>
            <a:r>
              <a:rPr sz="750" dirty="0">
                <a:solidFill>
                  <a:srgbClr val="4C4C4E"/>
                </a:solidFill>
                <a:latin typeface="Arial"/>
                <a:cs typeface="Arial"/>
              </a:rPr>
              <a:t>AS</a:t>
            </a:r>
            <a:r>
              <a:rPr sz="750" spc="-5" dirty="0">
                <a:solidFill>
                  <a:srgbClr val="4C4C4E"/>
                </a:solidFill>
                <a:latin typeface="Arial"/>
                <a:cs typeface="Arial"/>
              </a:rPr>
              <a:t> </a:t>
            </a:r>
            <a:r>
              <a:rPr sz="750" dirty="0">
                <a:solidFill>
                  <a:srgbClr val="4C4C4E"/>
                </a:solidFill>
                <a:latin typeface="Arial"/>
                <a:cs typeface="Arial"/>
              </a:rPr>
              <a:t>PER</a:t>
            </a:r>
            <a:r>
              <a:rPr sz="750" spc="-5" dirty="0">
                <a:solidFill>
                  <a:srgbClr val="4C4C4E"/>
                </a:solidFill>
                <a:latin typeface="Arial"/>
                <a:cs typeface="Arial"/>
              </a:rPr>
              <a:t> </a:t>
            </a:r>
            <a:r>
              <a:rPr sz="750" dirty="0">
                <a:solidFill>
                  <a:srgbClr val="4C4C4E"/>
                </a:solidFill>
                <a:latin typeface="Arial"/>
                <a:cs typeface="Arial"/>
              </a:rPr>
              <a:t>DIAGRAM</a:t>
            </a:r>
            <a:r>
              <a:rPr sz="750" b="1" dirty="0">
                <a:solidFill>
                  <a:srgbClr val="4C4C4E"/>
                </a:solidFill>
                <a:latin typeface="Arial"/>
                <a:cs typeface="Arial"/>
              </a:rPr>
              <a:t>.</a:t>
            </a:r>
            <a:r>
              <a:rPr sz="750" b="1" spc="-20" dirty="0">
                <a:solidFill>
                  <a:srgbClr val="4C4C4E"/>
                </a:solidFill>
                <a:latin typeface="Arial"/>
                <a:cs typeface="Arial"/>
              </a:rPr>
              <a:t> </a:t>
            </a:r>
            <a:r>
              <a:rPr sz="750" dirty="0">
                <a:solidFill>
                  <a:srgbClr val="4C4C4E"/>
                </a:solidFill>
                <a:latin typeface="Arial"/>
                <a:cs typeface="Arial"/>
              </a:rPr>
              <a:t>TIGHTEN</a:t>
            </a:r>
            <a:r>
              <a:rPr sz="750" spc="-15" dirty="0">
                <a:solidFill>
                  <a:srgbClr val="4C4C4E"/>
                </a:solidFill>
                <a:latin typeface="Arial"/>
                <a:cs typeface="Arial"/>
              </a:rPr>
              <a:t> </a:t>
            </a:r>
            <a:r>
              <a:rPr sz="750" spc="-5" dirty="0">
                <a:solidFill>
                  <a:srgbClr val="4C4C4E"/>
                </a:solidFill>
                <a:latin typeface="Arial"/>
                <a:cs typeface="Arial"/>
              </a:rPr>
              <a:t>TOP</a:t>
            </a:r>
            <a:r>
              <a:rPr sz="750" spc="-20" dirty="0">
                <a:solidFill>
                  <a:srgbClr val="4C4C4E"/>
                </a:solidFill>
                <a:latin typeface="Arial"/>
                <a:cs typeface="Arial"/>
              </a:rPr>
              <a:t> </a:t>
            </a:r>
            <a:r>
              <a:rPr sz="750" dirty="0">
                <a:solidFill>
                  <a:srgbClr val="4C4C4E"/>
                </a:solidFill>
                <a:latin typeface="Arial"/>
                <a:cs typeface="Arial"/>
              </a:rPr>
              <a:t>NUT</a:t>
            </a:r>
            <a:r>
              <a:rPr sz="750" spc="-20" dirty="0">
                <a:solidFill>
                  <a:srgbClr val="4C4C4E"/>
                </a:solidFill>
                <a:latin typeface="Arial"/>
                <a:cs typeface="Arial"/>
              </a:rPr>
              <a:t> </a:t>
            </a:r>
            <a:r>
              <a:rPr sz="750" b="1" dirty="0">
                <a:solidFill>
                  <a:srgbClr val="4C4C4E"/>
                </a:solidFill>
                <a:latin typeface="Arial"/>
                <a:cs typeface="Arial"/>
              </a:rPr>
              <a:t>13.</a:t>
            </a:r>
            <a:endParaRPr sz="750" dirty="0">
              <a:latin typeface="Arial"/>
              <a:cs typeface="Arial"/>
            </a:endParaRPr>
          </a:p>
          <a:p>
            <a:pPr marL="176530" indent="-163830">
              <a:lnSpc>
                <a:spcPct val="100000"/>
              </a:lnSpc>
              <a:spcBef>
                <a:spcPts val="445"/>
              </a:spcBef>
              <a:buSzPct val="80000"/>
              <a:buFont typeface="Symbol"/>
              <a:buChar char=""/>
              <a:tabLst>
                <a:tab pos="177165" algn="l"/>
              </a:tabLst>
            </a:pPr>
            <a:r>
              <a:rPr sz="750" dirty="0">
                <a:solidFill>
                  <a:srgbClr val="4C4C4E"/>
                </a:solidFill>
                <a:latin typeface="Arial"/>
                <a:cs typeface="Arial"/>
              </a:rPr>
              <a:t>TIGHTEN NUT </a:t>
            </a:r>
            <a:r>
              <a:rPr sz="750" spc="-5" dirty="0">
                <a:solidFill>
                  <a:srgbClr val="4C4C4E"/>
                </a:solidFill>
                <a:latin typeface="Arial"/>
                <a:cs typeface="Arial"/>
              </a:rPr>
              <a:t>UNDER </a:t>
            </a:r>
            <a:r>
              <a:rPr sz="750" dirty="0">
                <a:solidFill>
                  <a:srgbClr val="4C4C4E"/>
                </a:solidFill>
                <a:latin typeface="Arial"/>
                <a:cs typeface="Arial"/>
              </a:rPr>
              <a:t>THE BODY </a:t>
            </a:r>
            <a:r>
              <a:rPr sz="750" b="1" dirty="0">
                <a:solidFill>
                  <a:srgbClr val="4C4C4E"/>
                </a:solidFill>
                <a:latin typeface="Arial"/>
                <a:cs typeface="Arial"/>
              </a:rPr>
              <a:t>12</a:t>
            </a:r>
            <a:r>
              <a:rPr sz="750" dirty="0">
                <a:solidFill>
                  <a:srgbClr val="4C4C4E"/>
                </a:solidFill>
                <a:latin typeface="Arial"/>
                <a:cs typeface="Arial"/>
              </a:rPr>
              <a:t>. FIT CHROME COVER</a:t>
            </a:r>
            <a:r>
              <a:rPr sz="750" spc="-65" dirty="0">
                <a:solidFill>
                  <a:srgbClr val="4C4C4E"/>
                </a:solidFill>
                <a:latin typeface="Arial"/>
                <a:cs typeface="Arial"/>
              </a:rPr>
              <a:t> </a:t>
            </a:r>
            <a:r>
              <a:rPr sz="750" b="1" spc="-5" dirty="0">
                <a:solidFill>
                  <a:srgbClr val="4C4C4E"/>
                </a:solidFill>
                <a:latin typeface="Arial"/>
                <a:cs typeface="Arial"/>
              </a:rPr>
              <a:t>14</a:t>
            </a:r>
            <a:endParaRPr sz="750" dirty="0">
              <a:latin typeface="Arial"/>
              <a:cs typeface="Arial"/>
            </a:endParaRPr>
          </a:p>
          <a:p>
            <a:pPr marL="176530" indent="-163830">
              <a:lnSpc>
                <a:spcPct val="100000"/>
              </a:lnSpc>
              <a:spcBef>
                <a:spcPts val="440"/>
              </a:spcBef>
              <a:buSzPct val="80000"/>
              <a:buFont typeface="Symbol"/>
              <a:buChar char=""/>
              <a:tabLst>
                <a:tab pos="177165" algn="l"/>
              </a:tabLst>
            </a:pPr>
            <a:r>
              <a:rPr sz="750" dirty="0">
                <a:solidFill>
                  <a:srgbClr val="4C4C4E"/>
                </a:solidFill>
                <a:latin typeface="Arial"/>
                <a:cs typeface="Arial"/>
              </a:rPr>
              <a:t>FIT LIMITER </a:t>
            </a:r>
            <a:r>
              <a:rPr sz="750" b="1" spc="-5" dirty="0">
                <a:solidFill>
                  <a:srgbClr val="4C4C4E"/>
                </a:solidFill>
                <a:latin typeface="Arial"/>
                <a:cs typeface="Arial"/>
              </a:rPr>
              <a:t>15 </a:t>
            </a:r>
            <a:r>
              <a:rPr sz="750" spc="-10" dirty="0">
                <a:solidFill>
                  <a:srgbClr val="4C4C4E"/>
                </a:solidFill>
                <a:latin typeface="Arial"/>
                <a:cs typeface="Arial"/>
              </a:rPr>
              <a:t>CALIBRATE </a:t>
            </a:r>
            <a:r>
              <a:rPr sz="750" dirty="0">
                <a:solidFill>
                  <a:srgbClr val="4C4C4E"/>
                </a:solidFill>
                <a:latin typeface="Arial"/>
                <a:cs typeface="Arial"/>
              </a:rPr>
              <a:t>OR </a:t>
            </a:r>
            <a:r>
              <a:rPr sz="750" spc="-15" dirty="0">
                <a:solidFill>
                  <a:srgbClr val="4C4C4E"/>
                </a:solidFill>
                <a:latin typeface="Arial"/>
                <a:cs typeface="Arial"/>
              </a:rPr>
              <a:t>ORIENTATE </a:t>
            </a:r>
            <a:r>
              <a:rPr sz="750" dirty="0">
                <a:solidFill>
                  <a:srgbClr val="4C4C4E"/>
                </a:solidFill>
                <a:latin typeface="Arial"/>
                <a:cs typeface="Arial"/>
              </a:rPr>
              <a:t>AS PER</a:t>
            </a:r>
            <a:r>
              <a:rPr sz="750" spc="-45" dirty="0">
                <a:solidFill>
                  <a:srgbClr val="4C4C4E"/>
                </a:solidFill>
                <a:latin typeface="Arial"/>
                <a:cs typeface="Arial"/>
              </a:rPr>
              <a:t> </a:t>
            </a:r>
            <a:r>
              <a:rPr sz="750" dirty="0">
                <a:solidFill>
                  <a:srgbClr val="4C4C4E"/>
                </a:solidFill>
                <a:latin typeface="Arial"/>
                <a:cs typeface="Arial"/>
              </a:rPr>
              <a:t>MARKINGS</a:t>
            </a:r>
            <a:endParaRPr sz="750" dirty="0">
              <a:latin typeface="Arial"/>
              <a:cs typeface="Arial"/>
            </a:endParaRPr>
          </a:p>
          <a:p>
            <a:pPr marL="176530" indent="-163830">
              <a:lnSpc>
                <a:spcPct val="100000"/>
              </a:lnSpc>
              <a:spcBef>
                <a:spcPts val="440"/>
              </a:spcBef>
              <a:buSzPct val="80000"/>
              <a:buFont typeface="Symbol"/>
              <a:buChar char=""/>
              <a:tabLst>
                <a:tab pos="177165" algn="l"/>
              </a:tabLst>
            </a:pPr>
            <a:r>
              <a:rPr sz="750" dirty="0">
                <a:solidFill>
                  <a:srgbClr val="4C4C4E"/>
                </a:solidFill>
                <a:latin typeface="Arial"/>
                <a:cs typeface="Arial"/>
              </a:rPr>
              <a:t>FIT </a:t>
            </a:r>
            <a:r>
              <a:rPr sz="750" spc="-5" dirty="0">
                <a:solidFill>
                  <a:srgbClr val="4C4C4E"/>
                </a:solidFill>
                <a:latin typeface="Arial"/>
                <a:cs typeface="Arial"/>
              </a:rPr>
              <a:t>HANDLE </a:t>
            </a:r>
            <a:r>
              <a:rPr sz="750" b="1" spc="-5" dirty="0">
                <a:solidFill>
                  <a:srgbClr val="4C4C4E"/>
                </a:solidFill>
                <a:latin typeface="Arial"/>
                <a:cs typeface="Arial"/>
              </a:rPr>
              <a:t>16 </a:t>
            </a:r>
            <a:r>
              <a:rPr sz="750" spc="-15" dirty="0">
                <a:solidFill>
                  <a:srgbClr val="4C4C4E"/>
                </a:solidFill>
                <a:latin typeface="Arial"/>
                <a:cs typeface="Arial"/>
              </a:rPr>
              <a:t>ORIENTATE </a:t>
            </a:r>
            <a:r>
              <a:rPr sz="750" dirty="0">
                <a:solidFill>
                  <a:srgbClr val="4C4C4E"/>
                </a:solidFill>
                <a:latin typeface="Arial"/>
                <a:cs typeface="Arial"/>
              </a:rPr>
              <a:t>AS PER</a:t>
            </a:r>
            <a:r>
              <a:rPr sz="750" spc="-40" dirty="0">
                <a:solidFill>
                  <a:srgbClr val="4C4C4E"/>
                </a:solidFill>
                <a:latin typeface="Arial"/>
                <a:cs typeface="Arial"/>
              </a:rPr>
              <a:t> </a:t>
            </a:r>
            <a:r>
              <a:rPr sz="750" dirty="0">
                <a:solidFill>
                  <a:srgbClr val="4C4C4E"/>
                </a:solidFill>
                <a:latin typeface="Arial"/>
                <a:cs typeface="Arial"/>
              </a:rPr>
              <a:t>MARKINGS</a:t>
            </a:r>
            <a:endParaRPr sz="750" dirty="0">
              <a:latin typeface="Arial"/>
              <a:cs typeface="Arial"/>
            </a:endParaRPr>
          </a:p>
          <a:p>
            <a:pPr marL="176530" indent="-163830">
              <a:lnSpc>
                <a:spcPct val="100000"/>
              </a:lnSpc>
              <a:spcBef>
                <a:spcPts val="445"/>
              </a:spcBef>
              <a:buSzPct val="80000"/>
              <a:buFont typeface="Symbol"/>
              <a:buChar char=""/>
              <a:tabLst>
                <a:tab pos="177165" algn="l"/>
              </a:tabLst>
            </a:pPr>
            <a:r>
              <a:rPr sz="750" dirty="0">
                <a:solidFill>
                  <a:srgbClr val="4C4C4E"/>
                </a:solidFill>
                <a:latin typeface="Arial"/>
                <a:cs typeface="Arial"/>
              </a:rPr>
              <a:t>FIT SCREW </a:t>
            </a:r>
            <a:r>
              <a:rPr sz="750" spc="-5" dirty="0">
                <a:solidFill>
                  <a:srgbClr val="4C4C4E"/>
                </a:solidFill>
                <a:latin typeface="Arial"/>
                <a:cs typeface="Arial"/>
              </a:rPr>
              <a:t>AND TOP</a:t>
            </a:r>
            <a:r>
              <a:rPr sz="750" spc="120" dirty="0">
                <a:solidFill>
                  <a:srgbClr val="4C4C4E"/>
                </a:solidFill>
                <a:latin typeface="Arial"/>
                <a:cs typeface="Arial"/>
              </a:rPr>
              <a:t> </a:t>
            </a:r>
            <a:r>
              <a:rPr sz="750" b="1" spc="-5" dirty="0">
                <a:solidFill>
                  <a:srgbClr val="4C4C4E"/>
                </a:solidFill>
                <a:latin typeface="Arial"/>
                <a:cs typeface="Arial"/>
              </a:rPr>
              <a:t>17</a:t>
            </a:r>
            <a:endParaRPr sz="750" dirty="0">
              <a:latin typeface="Arial"/>
              <a:cs typeface="Arial"/>
            </a:endParaRPr>
          </a:p>
          <a:p>
            <a:pPr marL="176530" indent="-163830">
              <a:lnSpc>
                <a:spcPct val="100000"/>
              </a:lnSpc>
              <a:spcBef>
                <a:spcPts val="440"/>
              </a:spcBef>
              <a:buSzPct val="80000"/>
              <a:buFont typeface="Symbol"/>
              <a:buChar char=""/>
              <a:tabLst>
                <a:tab pos="177165" algn="l"/>
              </a:tabLst>
            </a:pPr>
            <a:r>
              <a:rPr sz="750" spc="-15" dirty="0">
                <a:solidFill>
                  <a:srgbClr val="4C4C4E"/>
                </a:solidFill>
                <a:latin typeface="Arial"/>
                <a:cs typeface="Arial"/>
              </a:rPr>
              <a:t>ORIENTATE </a:t>
            </a:r>
            <a:r>
              <a:rPr sz="750" spc="-5" dirty="0">
                <a:solidFill>
                  <a:srgbClr val="4C4C4E"/>
                </a:solidFill>
                <a:latin typeface="Arial"/>
                <a:cs typeface="Arial"/>
              </a:rPr>
              <a:t>AND </a:t>
            </a:r>
            <a:r>
              <a:rPr sz="750" dirty="0">
                <a:solidFill>
                  <a:srgbClr val="4C4C4E"/>
                </a:solidFill>
                <a:latin typeface="Arial"/>
                <a:cs typeface="Arial"/>
              </a:rPr>
              <a:t>FIT </a:t>
            </a:r>
            <a:r>
              <a:rPr sz="750" spc="-20" dirty="0">
                <a:solidFill>
                  <a:srgbClr val="4C4C4E"/>
                </a:solidFill>
                <a:latin typeface="Arial"/>
                <a:cs typeface="Arial"/>
              </a:rPr>
              <a:t>TAP </a:t>
            </a:r>
            <a:r>
              <a:rPr sz="750" dirty="0">
                <a:solidFill>
                  <a:srgbClr val="4C4C4E"/>
                </a:solidFill>
                <a:latin typeface="Arial"/>
                <a:cs typeface="Arial"/>
              </a:rPr>
              <a:t>BODY </a:t>
            </a:r>
            <a:r>
              <a:rPr sz="750" b="1" spc="-5" dirty="0">
                <a:solidFill>
                  <a:srgbClr val="4C4C4E"/>
                </a:solidFill>
                <a:latin typeface="Arial"/>
                <a:cs typeface="Arial"/>
              </a:rPr>
              <a:t>18 </a:t>
            </a:r>
            <a:r>
              <a:rPr sz="750" dirty="0">
                <a:solidFill>
                  <a:srgbClr val="4C4C4E"/>
                </a:solidFill>
                <a:latin typeface="Arial"/>
                <a:cs typeface="Arial"/>
              </a:rPr>
              <a:t>AS PER DIAGRAM. ADJUST FIXING</a:t>
            </a:r>
            <a:r>
              <a:rPr sz="750" spc="-140" dirty="0">
                <a:solidFill>
                  <a:srgbClr val="4C4C4E"/>
                </a:solidFill>
                <a:latin typeface="Arial"/>
                <a:cs typeface="Arial"/>
              </a:rPr>
              <a:t> </a:t>
            </a:r>
            <a:r>
              <a:rPr sz="750" b="1" spc="-5" dirty="0">
                <a:solidFill>
                  <a:srgbClr val="4C4C4E"/>
                </a:solidFill>
                <a:latin typeface="Arial"/>
                <a:cs typeface="Arial"/>
              </a:rPr>
              <a:t>19</a:t>
            </a:r>
            <a:endParaRPr sz="750" dirty="0">
              <a:latin typeface="Arial"/>
              <a:cs typeface="Arial"/>
            </a:endParaRPr>
          </a:p>
          <a:p>
            <a:pPr marL="176530" indent="-163830">
              <a:lnSpc>
                <a:spcPct val="100000"/>
              </a:lnSpc>
              <a:spcBef>
                <a:spcPts val="445"/>
              </a:spcBef>
              <a:buSzPct val="80000"/>
              <a:buFont typeface="Symbol"/>
              <a:buChar char=""/>
              <a:tabLst>
                <a:tab pos="177165" algn="l"/>
              </a:tabLst>
            </a:pPr>
            <a:r>
              <a:rPr sz="750" dirty="0">
                <a:solidFill>
                  <a:srgbClr val="4C4C4E"/>
                </a:solidFill>
                <a:latin typeface="Arial"/>
                <a:cs typeface="Arial"/>
              </a:rPr>
              <a:t>CONNECT CONNECTION </a:t>
            </a:r>
            <a:r>
              <a:rPr sz="750" b="1" dirty="0">
                <a:solidFill>
                  <a:srgbClr val="4C4C4E"/>
                </a:solidFill>
                <a:latin typeface="Arial"/>
                <a:cs typeface="Arial"/>
              </a:rPr>
              <a:t>20. </a:t>
            </a:r>
            <a:r>
              <a:rPr sz="750" dirty="0">
                <a:solidFill>
                  <a:srgbClr val="4C4C4E"/>
                </a:solidFill>
                <a:latin typeface="Arial"/>
                <a:cs typeface="Arial"/>
              </a:rPr>
              <a:t>CONNECT SPOUT</a:t>
            </a:r>
            <a:r>
              <a:rPr sz="750" spc="155" dirty="0">
                <a:solidFill>
                  <a:srgbClr val="4C4C4E"/>
                </a:solidFill>
                <a:latin typeface="Arial"/>
                <a:cs typeface="Arial"/>
              </a:rPr>
              <a:t> </a:t>
            </a:r>
            <a:r>
              <a:rPr sz="750" b="1" spc="-5" dirty="0">
                <a:solidFill>
                  <a:srgbClr val="4C4C4E"/>
                </a:solidFill>
                <a:latin typeface="Arial"/>
                <a:cs typeface="Arial"/>
              </a:rPr>
              <a:t>21</a:t>
            </a:r>
            <a:endParaRPr sz="750" dirty="0">
              <a:latin typeface="Arial"/>
              <a:cs typeface="Arial"/>
            </a:endParaRPr>
          </a:p>
          <a:p>
            <a:pPr marL="176530" indent="-163830">
              <a:lnSpc>
                <a:spcPct val="100000"/>
              </a:lnSpc>
              <a:spcBef>
                <a:spcPts val="440"/>
              </a:spcBef>
              <a:buSzPct val="80000"/>
              <a:buFont typeface="Symbol"/>
              <a:buChar char=""/>
              <a:tabLst>
                <a:tab pos="177165" algn="l"/>
              </a:tabLst>
            </a:pPr>
            <a:r>
              <a:rPr sz="750" dirty="0">
                <a:solidFill>
                  <a:srgbClr val="4C4C4E"/>
                </a:solidFill>
                <a:latin typeface="Arial"/>
                <a:cs typeface="Arial"/>
              </a:rPr>
              <a:t>ADJUST BODY AS PER INSTRUCTIONS </a:t>
            </a:r>
            <a:r>
              <a:rPr sz="750" b="1" dirty="0">
                <a:solidFill>
                  <a:srgbClr val="4C4C4E"/>
                </a:solidFill>
                <a:latin typeface="Arial"/>
                <a:cs typeface="Arial"/>
              </a:rPr>
              <a:t>22</a:t>
            </a:r>
            <a:r>
              <a:rPr sz="750" dirty="0">
                <a:solidFill>
                  <a:srgbClr val="4C4C4E"/>
                </a:solidFill>
                <a:latin typeface="Arial"/>
                <a:cs typeface="Arial"/>
              </a:rPr>
              <a:t>.</a:t>
            </a:r>
            <a:r>
              <a:rPr sz="750" spc="-155" dirty="0">
                <a:solidFill>
                  <a:srgbClr val="4C4C4E"/>
                </a:solidFill>
                <a:latin typeface="Arial"/>
                <a:cs typeface="Arial"/>
              </a:rPr>
              <a:t> </a:t>
            </a:r>
            <a:r>
              <a:rPr sz="750" dirty="0">
                <a:solidFill>
                  <a:srgbClr val="4C4C4E"/>
                </a:solidFill>
                <a:latin typeface="Arial"/>
                <a:cs typeface="Arial"/>
              </a:rPr>
              <a:t>ADJUST FIXINGS </a:t>
            </a:r>
            <a:r>
              <a:rPr sz="750" spc="-5" dirty="0">
                <a:solidFill>
                  <a:srgbClr val="4C4C4E"/>
                </a:solidFill>
                <a:latin typeface="Arial"/>
                <a:cs typeface="Arial"/>
              </a:rPr>
              <a:t>UNDER </a:t>
            </a:r>
            <a:r>
              <a:rPr sz="750" dirty="0">
                <a:solidFill>
                  <a:srgbClr val="4C4C4E"/>
                </a:solidFill>
                <a:latin typeface="Arial"/>
                <a:cs typeface="Arial"/>
              </a:rPr>
              <a:t>THE </a:t>
            </a:r>
            <a:r>
              <a:rPr sz="750" spc="-5" dirty="0">
                <a:solidFill>
                  <a:srgbClr val="4C4C4E"/>
                </a:solidFill>
                <a:latin typeface="Arial"/>
                <a:cs typeface="Arial"/>
              </a:rPr>
              <a:t>DECK </a:t>
            </a:r>
            <a:r>
              <a:rPr sz="750" b="1" spc="-5" dirty="0">
                <a:solidFill>
                  <a:srgbClr val="4C4C4E"/>
                </a:solidFill>
                <a:latin typeface="Arial"/>
                <a:cs typeface="Arial"/>
              </a:rPr>
              <a:t>23</a:t>
            </a:r>
            <a:endParaRPr sz="750" dirty="0">
              <a:latin typeface="Arial"/>
              <a:cs typeface="Arial"/>
            </a:endParaRPr>
          </a:p>
          <a:p>
            <a:pPr marL="176530" indent="-163830">
              <a:lnSpc>
                <a:spcPct val="100000"/>
              </a:lnSpc>
              <a:spcBef>
                <a:spcPts val="445"/>
              </a:spcBef>
              <a:buSzPct val="80000"/>
              <a:buFont typeface="Symbol"/>
              <a:buChar char=""/>
              <a:tabLst>
                <a:tab pos="177165" algn="l"/>
              </a:tabLst>
            </a:pPr>
            <a:r>
              <a:rPr sz="750" dirty="0">
                <a:solidFill>
                  <a:srgbClr val="4C4C4E"/>
                </a:solidFill>
                <a:latin typeface="Arial"/>
                <a:cs typeface="Arial"/>
              </a:rPr>
              <a:t>SCREW ON FLEXIBLE CONNECTION </a:t>
            </a:r>
            <a:r>
              <a:rPr sz="750" b="1" dirty="0">
                <a:solidFill>
                  <a:srgbClr val="4C4C4E"/>
                </a:solidFill>
                <a:latin typeface="Arial"/>
                <a:cs typeface="Arial"/>
              </a:rPr>
              <a:t>24. </a:t>
            </a:r>
            <a:r>
              <a:rPr sz="750" dirty="0">
                <a:solidFill>
                  <a:srgbClr val="4C4C4E"/>
                </a:solidFill>
                <a:latin typeface="Arial"/>
                <a:cs typeface="Arial"/>
              </a:rPr>
              <a:t>CONNECT HANDSHOWER</a:t>
            </a:r>
            <a:r>
              <a:rPr sz="750" spc="-40" dirty="0">
                <a:solidFill>
                  <a:srgbClr val="4C4C4E"/>
                </a:solidFill>
                <a:latin typeface="Arial"/>
                <a:cs typeface="Arial"/>
              </a:rPr>
              <a:t> </a:t>
            </a:r>
            <a:r>
              <a:rPr sz="750" b="1" spc="-5" dirty="0">
                <a:solidFill>
                  <a:srgbClr val="4C4C4E"/>
                </a:solidFill>
                <a:latin typeface="Arial"/>
                <a:cs typeface="Arial"/>
              </a:rPr>
              <a:t>25</a:t>
            </a:r>
            <a:endParaRPr sz="750" dirty="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600674" y="650066"/>
            <a:ext cx="170497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solidFill>
                  <a:srgbClr val="404041"/>
                </a:solidFill>
                <a:latin typeface="Arial"/>
                <a:cs typeface="Arial"/>
              </a:rPr>
              <a:t>MOUNTING</a:t>
            </a:r>
            <a:r>
              <a:rPr sz="1000" b="1" spc="-75" dirty="0">
                <a:solidFill>
                  <a:srgbClr val="404041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404041"/>
                </a:solidFill>
                <a:latin typeface="Arial"/>
                <a:cs typeface="Arial"/>
              </a:rPr>
              <a:t>INSTRUCTIONS</a:t>
            </a:r>
            <a:endParaRPr sz="10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5441492" y="2259838"/>
            <a:ext cx="133350" cy="138430"/>
          </a:xfrm>
          <a:custGeom>
            <a:avLst/>
            <a:gdLst/>
            <a:ahLst/>
            <a:cxnLst/>
            <a:rect l="l" t="t" r="r" b="b"/>
            <a:pathLst>
              <a:path w="133350" h="138430">
                <a:moveTo>
                  <a:pt x="66586" y="0"/>
                </a:moveTo>
                <a:lnTo>
                  <a:pt x="133159" y="138277"/>
                </a:lnTo>
                <a:lnTo>
                  <a:pt x="0" y="138277"/>
                </a:lnTo>
                <a:lnTo>
                  <a:pt x="66586" y="0"/>
                </a:lnTo>
                <a:close/>
              </a:path>
            </a:pathLst>
          </a:custGeom>
          <a:ln w="18288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5482564" y="2266254"/>
            <a:ext cx="53975" cy="1511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800" b="1" dirty="0">
                <a:solidFill>
                  <a:srgbClr val="231F20"/>
                </a:solidFill>
                <a:latin typeface="Arial"/>
                <a:cs typeface="Arial"/>
              </a:rPr>
              <a:t>i</a:t>
            </a:r>
            <a:endParaRPr sz="800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5461965" y="1738312"/>
            <a:ext cx="133350" cy="134620"/>
          </a:xfrm>
          <a:custGeom>
            <a:avLst/>
            <a:gdLst/>
            <a:ahLst/>
            <a:cxnLst/>
            <a:rect l="l" t="t" r="r" b="b"/>
            <a:pathLst>
              <a:path w="133350" h="134619">
                <a:moveTo>
                  <a:pt x="66586" y="0"/>
                </a:moveTo>
                <a:lnTo>
                  <a:pt x="133159" y="134302"/>
                </a:lnTo>
                <a:lnTo>
                  <a:pt x="0" y="134302"/>
                </a:lnTo>
                <a:lnTo>
                  <a:pt x="66586" y="0"/>
                </a:lnTo>
                <a:close/>
              </a:path>
            </a:pathLst>
          </a:custGeom>
          <a:ln w="18288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5503036" y="1744178"/>
            <a:ext cx="5397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solidFill>
                  <a:srgbClr val="231F20"/>
                </a:solidFill>
                <a:latin typeface="Arial"/>
                <a:cs typeface="Arial"/>
              </a:rPr>
              <a:t>i</a:t>
            </a:r>
            <a:endParaRPr sz="800">
              <a:latin typeface="Arial"/>
              <a:cs typeface="Arial"/>
            </a:endParaRPr>
          </a:p>
        </p:txBody>
      </p:sp>
      <p:sp>
        <p:nvSpPr>
          <p:cNvPr id="25" name="object 2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15"/>
              </a:lnSpc>
            </a:pPr>
            <a:r>
              <a:rPr sz="1100" spc="-5" dirty="0"/>
              <a:t>COD.</a:t>
            </a:r>
            <a:r>
              <a:rPr sz="1100" spc="-40" dirty="0"/>
              <a:t> </a:t>
            </a:r>
            <a:r>
              <a:rPr spc="-5" dirty="0"/>
              <a:t>1793990</a:t>
            </a:r>
            <a:endParaRPr sz="11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</TotalTime>
  <Words>361</Words>
  <Application>Microsoft Office PowerPoint</Application>
  <PresentationFormat>Произвольный</PresentationFormat>
  <Paragraphs>96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Office Theme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1793990 version 1 (3333T-2633...</dc:title>
  <dc:creator>Desarrollo</dc:creator>
  <cp:lastModifiedBy>Михаил</cp:lastModifiedBy>
  <cp:revision>4</cp:revision>
  <dcterms:created xsi:type="dcterms:W3CDTF">2018-11-01T11:27:15Z</dcterms:created>
  <dcterms:modified xsi:type="dcterms:W3CDTF">2018-11-01T12:00:57Z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2015-08-04T00:00:00Z</vt:filetime>
  </property>
  <property fmtid="{D5CDD505-2E9C-101B-9397-08002B2CF9AE}" pid="3" name="Creator">
    <vt:lpwstr>PScript5.dll Version 5.2.2</vt:lpwstr>
  </property>
  <property fmtid="{D5CDD505-2E9C-101B-9397-08002B2CF9AE}" pid="4" name="LastSaved">
    <vt:filetime>2018-11-01T00:00:00Z</vt:filetime>
  </property>
</Properties>
</file>